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1"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1" r:id="rId5"/>
    <p:sldId id="262" r:id="rId6"/>
    <p:sldId id="265" r:id="rId7"/>
    <p:sldId id="266" r:id="rId8"/>
    <p:sldId id="267" r:id="rId9"/>
    <p:sldId id="268" r:id="rId10"/>
    <p:sldId id="269" r:id="rId11"/>
    <p:sldId id="271"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96"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080E54-652E-431F-B68C-46A4FAF7FE22}" type="datetimeFigureOut">
              <a:rPr lang="en-AU" smtClean="0"/>
              <a:t>30/05/2016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32AE8E-F8B1-4844-AE56-9810A96BAAB8}" type="slidenum">
              <a:rPr lang="en-AU" smtClean="0"/>
              <a:t>‹#›</a:t>
            </a:fld>
            <a:endParaRPr lang="en-AU"/>
          </a:p>
        </p:txBody>
      </p:sp>
    </p:spTree>
    <p:extLst>
      <p:ext uri="{BB962C8B-B14F-4D97-AF65-F5344CB8AC3E}">
        <p14:creationId xmlns:p14="http://schemas.microsoft.com/office/powerpoint/2010/main" val="667536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532AE8E-F8B1-4844-AE56-9810A96BAAB8}" type="slidenum">
              <a:rPr lang="en-AU" smtClean="0"/>
              <a:t>1</a:t>
            </a:fld>
            <a:endParaRPr lang="en-AU" dirty="0"/>
          </a:p>
        </p:txBody>
      </p:sp>
    </p:spTree>
    <p:extLst>
      <p:ext uri="{BB962C8B-B14F-4D97-AF65-F5344CB8AC3E}">
        <p14:creationId xmlns:p14="http://schemas.microsoft.com/office/powerpoint/2010/main" val="3196720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E6174EF-691E-4C2B-9718-19BCC8A685EB}" type="datetimeFigureOut">
              <a:rPr lang="en-AU" smtClean="0"/>
              <a:t>30/05/2016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29850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E6174EF-691E-4C2B-9718-19BCC8A685EB}" type="datetimeFigureOut">
              <a:rPr lang="en-AU" smtClean="0"/>
              <a:t>30/05/2016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2497030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E6174EF-691E-4C2B-9718-19BCC8A685EB}" type="datetimeFigureOut">
              <a:rPr lang="en-AU" smtClean="0"/>
              <a:t>30/05/2016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249164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E6174EF-691E-4C2B-9718-19BCC8A685EB}" type="datetimeFigureOut">
              <a:rPr lang="en-AU" smtClean="0"/>
              <a:t>30/05/2016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399005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6174EF-691E-4C2B-9718-19BCC8A685EB}" type="datetimeFigureOut">
              <a:rPr lang="en-AU" smtClean="0"/>
              <a:t>30/05/2016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351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E6174EF-691E-4C2B-9718-19BCC8A685EB}" type="datetimeFigureOut">
              <a:rPr lang="en-AU" smtClean="0"/>
              <a:t>30/05/2016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61834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E6174EF-691E-4C2B-9718-19BCC8A685EB}" type="datetimeFigureOut">
              <a:rPr lang="en-AU" smtClean="0"/>
              <a:t>30/05/2016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335481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E6174EF-691E-4C2B-9718-19BCC8A685EB}" type="datetimeFigureOut">
              <a:rPr lang="en-AU" smtClean="0"/>
              <a:t>30/05/2016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2946367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174EF-691E-4C2B-9718-19BCC8A685EB}" type="datetimeFigureOut">
              <a:rPr lang="en-AU" smtClean="0"/>
              <a:t>30/05/2016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207498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174EF-691E-4C2B-9718-19BCC8A685EB}" type="datetimeFigureOut">
              <a:rPr lang="en-AU" smtClean="0"/>
              <a:t>30/05/2016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1898261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174EF-691E-4C2B-9718-19BCC8A685EB}" type="datetimeFigureOut">
              <a:rPr lang="en-AU" smtClean="0"/>
              <a:t>30/05/2016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425807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174EF-691E-4C2B-9718-19BCC8A685EB}" type="datetimeFigureOut">
              <a:rPr lang="en-AU" smtClean="0"/>
              <a:t>30/05/2016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6795F-BF8B-4E39-BC17-6E153A5CA796}" type="slidenum">
              <a:rPr lang="en-AU" smtClean="0"/>
              <a:t>‹#›</a:t>
            </a:fld>
            <a:endParaRPr lang="en-AU"/>
          </a:p>
        </p:txBody>
      </p:sp>
    </p:spTree>
    <p:extLst>
      <p:ext uri="{BB962C8B-B14F-4D97-AF65-F5344CB8AC3E}">
        <p14:creationId xmlns:p14="http://schemas.microsoft.com/office/powerpoint/2010/main" val="1580533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1"/><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1"/><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solidFill>
                  <a:srgbClr val="000000"/>
                </a:solidFill>
              </a:rPr>
              <a:t>Effective Possession: </a:t>
            </a:r>
            <a:br>
              <a:rPr lang="en-US" b="1" dirty="0">
                <a:solidFill>
                  <a:srgbClr val="000000"/>
                </a:solidFill>
              </a:rPr>
            </a:br>
            <a:r>
              <a:rPr lang="en-US" b="1" dirty="0">
                <a:solidFill>
                  <a:srgbClr val="000000"/>
                </a:solidFill>
              </a:rPr>
              <a:t>Structured Build Up with Midfield Rotation</a:t>
            </a:r>
            <a:endParaRPr lang="en-AU" b="1" dirty="0"/>
          </a:p>
        </p:txBody>
      </p:sp>
      <p:sp>
        <p:nvSpPr>
          <p:cNvPr id="3" name="Subtitle 2"/>
          <p:cNvSpPr>
            <a:spLocks noGrp="1"/>
          </p:cNvSpPr>
          <p:nvPr>
            <p:ph type="subTitle" idx="1"/>
          </p:nvPr>
        </p:nvSpPr>
        <p:spPr/>
        <p:txBody>
          <a:bodyPr>
            <a:normAutofit/>
          </a:bodyPr>
          <a:lstStyle/>
          <a:p>
            <a:r>
              <a:rPr lang="en-AU" sz="4000" b="1" dirty="0">
                <a:solidFill>
                  <a:schemeClr val="tx1"/>
                </a:solidFill>
              </a:rPr>
              <a:t>SESSION PLAN </a:t>
            </a:r>
          </a:p>
          <a:p>
            <a:r>
              <a:rPr lang="en-AU" sz="4000" b="1" dirty="0">
                <a:solidFill>
                  <a:schemeClr val="tx1"/>
                </a:solidFill>
              </a:rPr>
              <a:t>PRESENTATION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476" y="1338858"/>
            <a:ext cx="2337048" cy="648692"/>
          </a:xfrm>
          <a:prstGeom prst="rect">
            <a:avLst/>
          </a:prstGeom>
        </p:spPr>
      </p:pic>
    </p:spTree>
    <p:extLst>
      <p:ext uri="{BB962C8B-B14F-4D97-AF65-F5344CB8AC3E}">
        <p14:creationId xmlns:p14="http://schemas.microsoft.com/office/powerpoint/2010/main" val="3301235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968" y="273050"/>
            <a:ext cx="3008313" cy="1162050"/>
          </a:xfrm>
        </p:spPr>
        <p:txBody>
          <a:bodyPr>
            <a:normAutofit/>
          </a:bodyPr>
          <a:lstStyle/>
          <a:p>
            <a:r>
              <a:rPr lang="en-AU" u="sng" dirty="0"/>
              <a:t>Game Training continued</a:t>
            </a:r>
          </a:p>
        </p:txBody>
      </p:sp>
      <p:sp>
        <p:nvSpPr>
          <p:cNvPr id="4" name="Text Placeholder 3"/>
          <p:cNvSpPr>
            <a:spLocks noGrp="1"/>
          </p:cNvSpPr>
          <p:nvPr>
            <p:ph type="body" sz="half" idx="2"/>
          </p:nvPr>
        </p:nvSpPr>
        <p:spPr/>
        <p:txBody>
          <a:bodyPr>
            <a:normAutofit fontScale="55000" lnSpcReduction="20000"/>
          </a:bodyPr>
          <a:lstStyle/>
          <a:p>
            <a:r>
              <a:rPr lang="en-US" sz="1800" dirty="0"/>
              <a:t>Player Tasks:</a:t>
            </a:r>
          </a:p>
          <a:p>
            <a:r>
              <a:rPr lang="en-US" sz="1800" dirty="0"/>
              <a:t>6,8,10 – can you start high up park to give more space to our 3,4.</a:t>
            </a:r>
          </a:p>
          <a:p>
            <a:pPr marL="171450" indent="-171450">
              <a:buFontTx/>
              <a:buChar char="-"/>
            </a:pPr>
            <a:r>
              <a:rPr lang="en-US" sz="1800" dirty="0"/>
              <a:t>Can we rotate though our positions to disrupt the opponents structure- </a:t>
            </a:r>
            <a:r>
              <a:rPr lang="en-US" sz="1800" dirty="0" err="1"/>
              <a:t>ie</a:t>
            </a:r>
            <a:r>
              <a:rPr lang="en-US" sz="1800" dirty="0"/>
              <a:t>: if ball played out on left [4-5]can we rotate through anti-clockwise- try other variations.</a:t>
            </a:r>
          </a:p>
          <a:p>
            <a:pPr marL="171450" indent="-171450">
              <a:buFontTx/>
              <a:buChar char="-"/>
            </a:pPr>
            <a:r>
              <a:rPr lang="en-US" sz="1800" dirty="0"/>
              <a:t>Tasks will rotate as you move into new position-</a:t>
            </a:r>
            <a:r>
              <a:rPr lang="en-US" sz="1800" dirty="0" err="1"/>
              <a:t>ie</a:t>
            </a:r>
            <a:r>
              <a:rPr lang="en-US" sz="1800" dirty="0"/>
              <a:t>: as you rotate &amp; become the 10 you take on his tasks.</a:t>
            </a:r>
          </a:p>
          <a:p>
            <a:r>
              <a:rPr lang="en-US" sz="1800" dirty="0"/>
              <a:t>6,8- can you start either side of their 10, inside their 7,11 to create passing angles, create space.</a:t>
            </a:r>
          </a:p>
          <a:p>
            <a:r>
              <a:rPr lang="en-US" sz="1800" dirty="0"/>
              <a:t>-can you play forward &amp; link with 10 centrally or your 2,5 wide.</a:t>
            </a:r>
          </a:p>
          <a:p>
            <a:r>
              <a:rPr lang="en-US" sz="1800" dirty="0"/>
              <a:t>10- can you push on &amp; play in behind their 6,8</a:t>
            </a:r>
          </a:p>
          <a:p>
            <a:r>
              <a:rPr lang="en-US" sz="1800" dirty="0"/>
              <a:t> – can you provide a direct high passing option for your deeper players if opponent presses high.</a:t>
            </a:r>
          </a:p>
          <a:p>
            <a:pPr marL="171450" indent="-171450">
              <a:buFontTx/>
              <a:buChar char="-"/>
            </a:pPr>
            <a:r>
              <a:rPr lang="en-US" sz="1800" dirty="0"/>
              <a:t>can you drift left to right centrally to support 6/8 or go wide to support 2/5. </a:t>
            </a:r>
          </a:p>
          <a:p>
            <a:pPr lvl="0"/>
            <a:r>
              <a:rPr lang="en-US" sz="1800" dirty="0"/>
              <a:t>GK be an extra field player &amp; be a deep passing option to keep possession &amp; switch play.</a:t>
            </a:r>
          </a:p>
          <a:p>
            <a:pPr lvl="0"/>
            <a:r>
              <a:rPr lang="en-US" sz="1800" dirty="0"/>
              <a:t>Back 4 make pitch big using full width</a:t>
            </a:r>
          </a:p>
          <a:p>
            <a:r>
              <a:rPr lang="en-US" sz="1800" dirty="0"/>
              <a:t>Player Cues: </a:t>
            </a:r>
          </a:p>
          <a:p>
            <a:r>
              <a:rPr lang="en-US" sz="1800" dirty="0"/>
              <a:t>3 &amp; 4 – if the 9 rushes in to close you down can you play to the other side  c/back either direct or via GK and gain overload on that side to play out.- </a:t>
            </a:r>
          </a:p>
          <a:p>
            <a:r>
              <a:rPr lang="en-US" sz="1800" dirty="0"/>
              <a:t>2/5 – when we have comfortable possession in the midfield can you get beyond their 7/11 to receive ball in behind them.</a:t>
            </a:r>
          </a:p>
          <a:p>
            <a:r>
              <a:rPr lang="en-US" sz="1800" dirty="0"/>
              <a:t>- if you are being closed down on your side can you play ball back to 3,4,GK &amp; switch point of attack, play to other side.</a:t>
            </a:r>
          </a:p>
          <a:p>
            <a:endParaRPr lang="en-AU" sz="1800" b="1" dirty="0"/>
          </a:p>
        </p:txBody>
      </p:sp>
      <p:pic>
        <p:nvPicPr>
          <p:cNvPr id="7" name="Content Placeholder 6"/>
          <p:cNvPicPr>
            <a:picLocks noGrp="1" noChangeAspect="1"/>
          </p:cNvPicPr>
          <p:nvPr>
            <p:ph idx="1"/>
          </p:nvPr>
        </p:nvPicPr>
        <p:blipFill>
          <a:blip r:embed="rId2"/>
          <a:stretch>
            <a:fillRect/>
          </a:stretch>
        </p:blipFill>
        <p:spPr>
          <a:xfrm>
            <a:off x="3599026" y="980728"/>
            <a:ext cx="5544974" cy="4741831"/>
          </a:xfrm>
          <a:prstGeom prst="rect">
            <a:avLst/>
          </a:prstGeom>
        </p:spPr>
      </p:pic>
    </p:spTree>
    <p:extLst>
      <p:ext uri="{BB962C8B-B14F-4D97-AF65-F5344CB8AC3E}">
        <p14:creationId xmlns:p14="http://schemas.microsoft.com/office/powerpoint/2010/main" val="3389946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Game Training - continued</a:t>
            </a:r>
          </a:p>
        </p:txBody>
      </p:sp>
      <p:sp>
        <p:nvSpPr>
          <p:cNvPr id="4" name="Text Placeholder 3"/>
          <p:cNvSpPr>
            <a:spLocks noGrp="1"/>
          </p:cNvSpPr>
          <p:nvPr>
            <p:ph type="body" sz="half" idx="2"/>
          </p:nvPr>
        </p:nvSpPr>
        <p:spPr/>
        <p:txBody>
          <a:bodyPr>
            <a:normAutofit fontScale="85000" lnSpcReduction="20000"/>
          </a:bodyPr>
          <a:lstStyle/>
          <a:p>
            <a:r>
              <a:rPr lang="en-US" dirty="0"/>
              <a:t>Player’s Cues:</a:t>
            </a:r>
          </a:p>
          <a:p>
            <a:r>
              <a:rPr lang="en-US" dirty="0"/>
              <a:t>6,8 – when ball is on your side of park with 3,4 can you push out &amp; angle off to create space for 3,4 to travel with the ball- </a:t>
            </a:r>
          </a:p>
          <a:p>
            <a:r>
              <a:rPr lang="en-US" dirty="0"/>
              <a:t>-as the ball is played to you can you position yourself where you can play forward to 2/5 wide or 10 central.</a:t>
            </a:r>
          </a:p>
          <a:p>
            <a:pPr marL="171450" indent="-171450">
              <a:buFontTx/>
              <a:buChar char="-"/>
            </a:pPr>
            <a:r>
              <a:rPr lang="en-US" dirty="0"/>
              <a:t>If your marker pushes high to try &amp; close down space when ball is with your 3 or 4 can you stay high &amp; make a little angled run or move into space behind him where you can receive ball.</a:t>
            </a:r>
          </a:p>
          <a:p>
            <a:pPr marL="171450" indent="-171450">
              <a:buFontTx/>
              <a:buChar char="-"/>
            </a:pPr>
            <a:r>
              <a:rPr lang="en-US" dirty="0"/>
              <a:t>always keep busy moving around your marker so they have trouble keeping good position on you &amp; lose focus</a:t>
            </a:r>
          </a:p>
          <a:p>
            <a:pPr marL="171450" indent="-171450">
              <a:buFontTx/>
              <a:buChar char="-"/>
            </a:pPr>
            <a:r>
              <a:rPr lang="en-US" dirty="0"/>
              <a:t>if you can get in behind them  then slide into space</a:t>
            </a:r>
          </a:p>
          <a:p>
            <a:r>
              <a:rPr lang="en-US" dirty="0"/>
              <a:t>10- if you can play in behind their 6/8 can you receive ball play to 9 or be able to link with 2/5 &amp;.</a:t>
            </a:r>
          </a:p>
          <a:p>
            <a:r>
              <a:rPr lang="en-US" dirty="0"/>
              <a:t>- open shoulders so you can always see forward &amp; take 1</a:t>
            </a:r>
            <a:r>
              <a:rPr lang="en-US" baseline="30000" dirty="0"/>
              <a:t>st</a:t>
            </a:r>
            <a:r>
              <a:rPr lang="en-US" dirty="0"/>
              <a:t> touch forward.</a:t>
            </a:r>
          </a:p>
          <a:p>
            <a:endParaRPr lang="en-US" dirty="0"/>
          </a:p>
          <a:p>
            <a:r>
              <a:rPr lang="en-US" dirty="0"/>
              <a:t>All – when other team wins possession rapid transition to BPO to prevent shot or scoring opportunity- get compact to defend or win ball back- when ball goes to GK(shot, back-pass, goal kick) rapid transition to BP starting positions/shape required.</a:t>
            </a:r>
          </a:p>
          <a:p>
            <a:endParaRPr lang="en-AU" dirty="0"/>
          </a:p>
        </p:txBody>
      </p:sp>
      <p:pic>
        <p:nvPicPr>
          <p:cNvPr id="5" name="Content Placeholder 4"/>
          <p:cNvPicPr>
            <a:picLocks noGrp="1" noChangeAspect="1"/>
          </p:cNvPicPr>
          <p:nvPr>
            <p:ph idx="1"/>
          </p:nvPr>
        </p:nvPicPr>
        <p:blipFill>
          <a:blip r:embed="rId2"/>
          <a:stretch>
            <a:fillRect/>
          </a:stretch>
        </p:blipFill>
        <p:spPr>
          <a:xfrm>
            <a:off x="3575049" y="908721"/>
            <a:ext cx="5537255" cy="4824536"/>
          </a:xfrm>
          <a:prstGeom prst="rect">
            <a:avLst/>
          </a:prstGeom>
        </p:spPr>
      </p:pic>
    </p:spTree>
    <p:extLst>
      <p:ext uri="{BB962C8B-B14F-4D97-AF65-F5344CB8AC3E}">
        <p14:creationId xmlns:p14="http://schemas.microsoft.com/office/powerpoint/2010/main" val="3702559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400" u="sng" dirty="0"/>
              <a:t>Training Game-</a:t>
            </a:r>
            <a:br>
              <a:rPr lang="en-AU" sz="2400" u="sng" dirty="0"/>
            </a:br>
            <a:endParaRPr lang="en-AU" sz="2400" u="sng" dirty="0"/>
          </a:p>
        </p:txBody>
      </p:sp>
      <p:sp>
        <p:nvSpPr>
          <p:cNvPr id="4" name="Text Placeholder 3"/>
          <p:cNvSpPr>
            <a:spLocks noGrp="1"/>
          </p:cNvSpPr>
          <p:nvPr>
            <p:ph type="body" sz="half" idx="2"/>
          </p:nvPr>
        </p:nvSpPr>
        <p:spPr/>
        <p:txBody>
          <a:bodyPr>
            <a:normAutofit fontScale="92500" lnSpcReduction="20000"/>
          </a:bodyPr>
          <a:lstStyle/>
          <a:p>
            <a:r>
              <a:rPr lang="en-US" sz="2000" dirty="0"/>
              <a:t>Organization: 16 players – BP back 5 + mid 3 &amp; 9 playing out V  BPO front 3 + mid 3 &amp; 4. large goal + 3 small goals. Bibs, Balls.</a:t>
            </a:r>
          </a:p>
          <a:p>
            <a:r>
              <a:rPr lang="en-US" sz="2000" dirty="0"/>
              <a:t>Half- pitch &amp; a little bigger to back of </a:t>
            </a:r>
            <a:r>
              <a:rPr lang="en-US" sz="2000" dirty="0" err="1"/>
              <a:t>centre</a:t>
            </a:r>
            <a:r>
              <a:rPr lang="en-US" sz="2000" dirty="0"/>
              <a:t> circle for senior teams.</a:t>
            </a:r>
          </a:p>
          <a:p>
            <a:r>
              <a:rPr lang="en-US" sz="2000" dirty="0"/>
              <a:t>Explanation/Progression:</a:t>
            </a:r>
          </a:p>
          <a:p>
            <a:r>
              <a:rPr lang="en-US" sz="2000" dirty="0"/>
              <a:t>Same format as Game Training with alternate starts from GK or Coach/Assistant playing to front 6 players from ½ way. Adds more transition moments and keeps game moving and adds intensity.</a:t>
            </a:r>
          </a:p>
          <a:p>
            <a:endParaRPr lang="en-US" sz="2000" dirty="0"/>
          </a:p>
          <a:p>
            <a:endParaRPr lang="en-US" sz="2000" dirty="0"/>
          </a:p>
          <a:p>
            <a:endParaRPr lang="en-US" sz="2000" dirty="0"/>
          </a:p>
          <a:p>
            <a:endParaRPr lang="en-US" sz="2000" dirty="0"/>
          </a:p>
          <a:p>
            <a:endParaRPr lang="en-AU" sz="2000" b="1" dirty="0"/>
          </a:p>
        </p:txBody>
      </p:sp>
      <p:pic>
        <p:nvPicPr>
          <p:cNvPr id="6" name="Content Placeholder 6"/>
          <p:cNvPicPr>
            <a:picLocks noGrp="1" noChangeAspect="1"/>
          </p:cNvPicPr>
          <p:nvPr>
            <p:ph idx="1"/>
          </p:nvPr>
        </p:nvPicPr>
        <p:blipFill>
          <a:blip r:embed="rId2"/>
          <a:stretch>
            <a:fillRect/>
          </a:stretch>
        </p:blipFill>
        <p:spPr>
          <a:xfrm>
            <a:off x="3575050" y="980729"/>
            <a:ext cx="5460244" cy="4680520"/>
          </a:xfrm>
          <a:prstGeom prst="rect">
            <a:avLst/>
          </a:prstGeom>
        </p:spPr>
      </p:pic>
    </p:spTree>
    <p:extLst>
      <p:ext uri="{BB962C8B-B14F-4D97-AF65-F5344CB8AC3E}">
        <p14:creationId xmlns:p14="http://schemas.microsoft.com/office/powerpoint/2010/main" val="948179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u="sng" dirty="0"/>
              <a:t>Football Problem</a:t>
            </a:r>
          </a:p>
        </p:txBody>
      </p:sp>
      <p:sp>
        <p:nvSpPr>
          <p:cNvPr id="3" name="Content Placeholder 2"/>
          <p:cNvSpPr>
            <a:spLocks noGrp="1"/>
          </p:cNvSpPr>
          <p:nvPr>
            <p:ph idx="1"/>
          </p:nvPr>
        </p:nvSpPr>
        <p:spPr/>
        <p:txBody>
          <a:bodyPr>
            <a:normAutofit fontScale="85000" lnSpcReduction="20000"/>
          </a:bodyPr>
          <a:lstStyle/>
          <a:p>
            <a:r>
              <a:rPr lang="en-US" dirty="0"/>
              <a:t>Team struggles with its structure and composure when playing out against </a:t>
            </a:r>
            <a:r>
              <a:rPr lang="en-US" dirty="0" err="1"/>
              <a:t>organised</a:t>
            </a:r>
            <a:r>
              <a:rPr lang="en-US" dirty="0"/>
              <a:t> press, often playing poor passing option or hopeful ball forward.  Our 6 &amp; 8 often drop too deep to try &amp; help fetch ball but get behind their 1</a:t>
            </a:r>
            <a:r>
              <a:rPr lang="en-US" baseline="30000" dirty="0"/>
              <a:t>st</a:t>
            </a:r>
            <a:r>
              <a:rPr lang="en-US" dirty="0"/>
              <a:t> line of </a:t>
            </a:r>
            <a:r>
              <a:rPr lang="en-US" dirty="0" err="1"/>
              <a:t>defence</a:t>
            </a:r>
            <a:r>
              <a:rPr lang="en-US" dirty="0"/>
              <a:t>.</a:t>
            </a:r>
          </a:p>
          <a:p>
            <a:r>
              <a:rPr lang="en-US" dirty="0"/>
              <a:t>Need to keep possession and shift ball quickly, try to lead them to press in an predictable manner so we can move the ball beyond them. Must be patient and recognize the right moment when we can build from the back &amp; create space to play penetrating pass forward. Can we try &amp; create space via midfield rotation, can 6/8/10 get time space as they travel to play forward.</a:t>
            </a:r>
          </a:p>
          <a:p>
            <a:endParaRPr lang="en-US" dirty="0"/>
          </a:p>
          <a:p>
            <a:endParaRPr lang="en-AU" dirty="0"/>
          </a:p>
        </p:txBody>
      </p:sp>
    </p:spTree>
    <p:extLst>
      <p:ext uri="{BB962C8B-B14F-4D97-AF65-F5344CB8AC3E}">
        <p14:creationId xmlns:p14="http://schemas.microsoft.com/office/powerpoint/2010/main" val="955450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u="sng" dirty="0"/>
              <a:t>Objectives of the Session</a:t>
            </a:r>
          </a:p>
        </p:txBody>
      </p:sp>
      <p:sp>
        <p:nvSpPr>
          <p:cNvPr id="3" name="Content Placeholder 2"/>
          <p:cNvSpPr>
            <a:spLocks noGrp="1"/>
          </p:cNvSpPr>
          <p:nvPr>
            <p:ph idx="1"/>
          </p:nvPr>
        </p:nvSpPr>
        <p:spPr/>
        <p:txBody>
          <a:bodyPr>
            <a:normAutofit/>
          </a:bodyPr>
          <a:lstStyle/>
          <a:p>
            <a:r>
              <a:rPr lang="en-US" sz="4000" dirty="0">
                <a:solidFill>
                  <a:srgbClr val="000000"/>
                </a:solidFill>
              </a:rPr>
              <a:t>Today I aim to improve….the ability of the team to keep possession and beat opponents defensive press by getting ball into our middle 3</a:t>
            </a:r>
            <a:r>
              <a:rPr lang="en-US" sz="4000" baseline="30000" dirty="0">
                <a:solidFill>
                  <a:srgbClr val="000000"/>
                </a:solidFill>
              </a:rPr>
              <a:t>rd</a:t>
            </a:r>
            <a:r>
              <a:rPr lang="en-US" sz="4000" dirty="0">
                <a:solidFill>
                  <a:srgbClr val="000000"/>
                </a:solidFill>
              </a:rPr>
              <a:t> in a controlled manner</a:t>
            </a:r>
          </a:p>
          <a:p>
            <a:endParaRPr lang="en-US" sz="4000" dirty="0">
              <a:solidFill>
                <a:srgbClr val="000000"/>
              </a:solidFill>
            </a:endParaRPr>
          </a:p>
          <a:p>
            <a:endParaRPr lang="en-AU" sz="4000" b="1" dirty="0"/>
          </a:p>
        </p:txBody>
      </p:sp>
    </p:spTree>
    <p:extLst>
      <p:ext uri="{BB962C8B-B14F-4D97-AF65-F5344CB8AC3E}">
        <p14:creationId xmlns:p14="http://schemas.microsoft.com/office/powerpoint/2010/main" val="1454838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3008313" cy="1162050"/>
          </a:xfrm>
        </p:spPr>
        <p:txBody>
          <a:bodyPr>
            <a:normAutofit/>
          </a:bodyPr>
          <a:lstStyle/>
          <a:p>
            <a:r>
              <a:rPr lang="en-AU" sz="3200" u="sng" dirty="0"/>
              <a:t>Positioning</a:t>
            </a:r>
          </a:p>
        </p:txBody>
      </p:sp>
      <p:sp>
        <p:nvSpPr>
          <p:cNvPr id="4" name="Text Placeholder 3"/>
          <p:cNvSpPr>
            <a:spLocks noGrp="1"/>
          </p:cNvSpPr>
          <p:nvPr>
            <p:ph type="body" sz="half" idx="2"/>
          </p:nvPr>
        </p:nvSpPr>
        <p:spPr/>
        <p:txBody>
          <a:bodyPr>
            <a:normAutofit/>
          </a:bodyPr>
          <a:lstStyle/>
          <a:p>
            <a:r>
              <a:rPr lang="en-AU" sz="2000" b="1" dirty="0"/>
              <a:t>Can I get into a position where I can receive the ball?</a:t>
            </a:r>
          </a:p>
          <a:p>
            <a:pPr marL="342900" indent="-342900">
              <a:buFontTx/>
              <a:buChar char="-"/>
            </a:pPr>
            <a:r>
              <a:rPr lang="en-AU" sz="2000" b="1" dirty="0"/>
              <a:t>Away from my opponent</a:t>
            </a:r>
          </a:p>
          <a:p>
            <a:pPr marL="342900" indent="-342900">
              <a:buFontTx/>
              <a:buChar char="-"/>
            </a:pPr>
            <a:r>
              <a:rPr lang="en-AU" sz="2000" b="1" dirty="0"/>
              <a:t>In between defenders</a:t>
            </a:r>
          </a:p>
          <a:p>
            <a:pPr marL="342900" indent="-342900">
              <a:buFontTx/>
              <a:buChar char="-"/>
            </a:pPr>
            <a:r>
              <a:rPr lang="en-AU" sz="2000" b="1" dirty="0"/>
              <a:t>In between the defensive lines</a:t>
            </a:r>
          </a:p>
          <a:p>
            <a:pPr marL="342900" indent="-342900">
              <a:buFontTx/>
              <a:buChar char="-"/>
            </a:pPr>
            <a:r>
              <a:rPr lang="en-AU" sz="2000" b="1" dirty="0"/>
              <a:t>Where I can see &amp; play forward</a:t>
            </a:r>
          </a:p>
          <a:p>
            <a:pPr marL="342900" indent="-342900">
              <a:buFontTx/>
              <a:buChar char="-"/>
            </a:pPr>
            <a:r>
              <a:rPr lang="en-AU" sz="2000" b="1" dirty="0"/>
              <a:t>Where I can run with the ball </a:t>
            </a:r>
          </a:p>
          <a:p>
            <a:pPr marL="342900" indent="-342900">
              <a:buFontTx/>
              <a:buChar char="-"/>
            </a:pPr>
            <a:r>
              <a:rPr lang="en-AU" sz="2000" b="1" dirty="0"/>
              <a:t>Where I can shoot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794" y="1268760"/>
            <a:ext cx="5730232" cy="3816424"/>
          </a:xfrm>
        </p:spPr>
      </p:pic>
    </p:spTree>
    <p:extLst>
      <p:ext uri="{BB962C8B-B14F-4D97-AF65-F5344CB8AC3E}">
        <p14:creationId xmlns:p14="http://schemas.microsoft.com/office/powerpoint/2010/main" val="3225667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u="sng" dirty="0"/>
              <a:t>Passing Practice</a:t>
            </a:r>
          </a:p>
        </p:txBody>
      </p:sp>
      <p:sp>
        <p:nvSpPr>
          <p:cNvPr id="4" name="Text Placeholder 3"/>
          <p:cNvSpPr>
            <a:spLocks noGrp="1"/>
          </p:cNvSpPr>
          <p:nvPr>
            <p:ph type="body" sz="half" idx="2"/>
          </p:nvPr>
        </p:nvSpPr>
        <p:spPr/>
        <p:txBody>
          <a:bodyPr>
            <a:normAutofit fontScale="62500" lnSpcReduction="20000"/>
          </a:bodyPr>
          <a:lstStyle/>
          <a:p>
            <a:r>
              <a:rPr lang="en-US" sz="2000" dirty="0"/>
              <a:t>Organization: 16 players</a:t>
            </a:r>
          </a:p>
          <a:p>
            <a:r>
              <a:rPr lang="en-US" sz="2000" dirty="0"/>
              <a:t>Half Pitch – Players set out in shape as when playing out from goalkick.</a:t>
            </a:r>
          </a:p>
          <a:p>
            <a:r>
              <a:rPr lang="en-US" sz="2000" dirty="0"/>
              <a:t>Once players understand passing sequence have 2 or 3 balls going at once.</a:t>
            </a:r>
          </a:p>
          <a:p>
            <a:r>
              <a:rPr lang="en-US" sz="2000" dirty="0"/>
              <a:t>Explanation/Progression:</a:t>
            </a:r>
          </a:p>
          <a:p>
            <a:r>
              <a:rPr lang="en-US" sz="2000" dirty="0"/>
              <a:t>Players setup in 1-4-3-3 positions on half field with balls starting from GK/server on 6 yard box.</a:t>
            </a:r>
          </a:p>
          <a:p>
            <a:r>
              <a:rPr lang="en-US" sz="2000" dirty="0"/>
              <a:t>1</a:t>
            </a:r>
            <a:r>
              <a:rPr lang="en-US" sz="2000" baseline="30000" dirty="0"/>
              <a:t>st</a:t>
            </a:r>
            <a:r>
              <a:rPr lang="en-US" sz="2000" dirty="0"/>
              <a:t> Sequence GK who passes to 4 who plays back to GK [ as ball travels back to GK midfield 3 rotate anti-clockwise 6&gt;10, 10&gt;8, 8&gt;6 ]  - GK passes out other side to 3 who passes to position 6[ player 8 should be now arriving ]. 2 should begin moving </a:t>
            </a:r>
            <a:r>
              <a:rPr lang="en-US" sz="2000" dirty="0" err="1"/>
              <a:t>fwd</a:t>
            </a:r>
            <a:r>
              <a:rPr lang="en-US" sz="2000" dirty="0"/>
              <a:t> down line &amp; receive pass from player 8 at position 6, 2 touches </a:t>
            </a:r>
            <a:r>
              <a:rPr lang="en-US" sz="2000" dirty="0" err="1"/>
              <a:t>fwd</a:t>
            </a:r>
            <a:r>
              <a:rPr lang="en-US" sz="2000" dirty="0"/>
              <a:t> and passes to 7 who takes ball across field &amp; passes to 9, who plays short pass back to position 10[player who started at 6 should now be there, 10 passes wide to 11 who passes back down line to 5 who takes ball &amp; dribbles back to start. </a:t>
            </a:r>
          </a:p>
          <a:p>
            <a:r>
              <a:rPr lang="en-US" sz="2000" dirty="0"/>
              <a:t>-Switch to going in other direction after 2 or 3 mins</a:t>
            </a:r>
          </a:p>
          <a:p>
            <a:r>
              <a:rPr lang="en-US" sz="2000" dirty="0"/>
              <a:t>-Switch midfield 3 after rotation in each direction 4 to 6 mins.</a:t>
            </a:r>
          </a:p>
          <a:p>
            <a:endParaRPr lang="en-US" sz="2000" dirty="0"/>
          </a:p>
          <a:p>
            <a:endParaRPr lang="en-AU" sz="2000" b="1" dirty="0"/>
          </a:p>
        </p:txBody>
      </p:sp>
      <p:pic>
        <p:nvPicPr>
          <p:cNvPr id="7" name="Content Placeholder 6"/>
          <p:cNvPicPr>
            <a:picLocks noGrp="1" noChangeAspect="1"/>
          </p:cNvPicPr>
          <p:nvPr>
            <p:ph idx="1"/>
          </p:nvPr>
        </p:nvPicPr>
        <p:blipFill>
          <a:blip r:embed="rId2"/>
          <a:stretch>
            <a:fillRect/>
          </a:stretch>
        </p:blipFill>
        <p:spPr>
          <a:xfrm>
            <a:off x="3575050" y="1124744"/>
            <a:ext cx="5559212" cy="4536504"/>
          </a:xfrm>
          <a:prstGeom prst="rect">
            <a:avLst/>
          </a:prstGeom>
        </p:spPr>
      </p:pic>
    </p:spTree>
    <p:extLst>
      <p:ext uri="{BB962C8B-B14F-4D97-AF65-F5344CB8AC3E}">
        <p14:creationId xmlns:p14="http://schemas.microsoft.com/office/powerpoint/2010/main" val="3504338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u="sng" dirty="0"/>
              <a:t>Positioning Game</a:t>
            </a:r>
          </a:p>
        </p:txBody>
      </p:sp>
      <p:sp>
        <p:nvSpPr>
          <p:cNvPr id="4" name="Text Placeholder 3"/>
          <p:cNvSpPr>
            <a:spLocks noGrp="1"/>
          </p:cNvSpPr>
          <p:nvPr>
            <p:ph type="body" sz="half" idx="2"/>
          </p:nvPr>
        </p:nvSpPr>
        <p:spPr/>
        <p:txBody>
          <a:bodyPr>
            <a:normAutofit fontScale="85000" lnSpcReduction="10000"/>
          </a:bodyPr>
          <a:lstStyle/>
          <a:p>
            <a:r>
              <a:rPr lang="en-US" sz="2000" dirty="0"/>
              <a:t>Organization:</a:t>
            </a:r>
          </a:p>
          <a:p>
            <a:r>
              <a:rPr lang="en-US" sz="2000" dirty="0"/>
              <a:t>2 grids  bit bigger than c/circle or 1 each side of c/circle. 2 x 8 players -16 players in total.</a:t>
            </a:r>
          </a:p>
          <a:p>
            <a:r>
              <a:rPr lang="en-US" sz="2000" dirty="0"/>
              <a:t>Make a little bigger/smaller based upon age/ability of players.</a:t>
            </a:r>
          </a:p>
          <a:p>
            <a:r>
              <a:rPr lang="en-US" sz="2000" dirty="0"/>
              <a:t>Explanation/Progression</a:t>
            </a:r>
          </a:p>
          <a:p>
            <a:r>
              <a:rPr lang="en-US" sz="2000" dirty="0"/>
              <a:t>2 teams of 6/8/10 playing towards opposite ends. 2 bouncers on each sideline playing with BP team. By moving themselves &amp; the ball &amp; bouncing passes of sideline players can 1 team of </a:t>
            </a:r>
            <a:r>
              <a:rPr lang="en-US" sz="2000" dirty="0" err="1"/>
              <a:t>mids</a:t>
            </a:r>
            <a:r>
              <a:rPr lang="en-US" sz="2000" dirty="0"/>
              <a:t> get on of their players carrying the ball over end line for a point.</a:t>
            </a:r>
          </a:p>
          <a:p>
            <a:endParaRPr lang="en-US" sz="2000" dirty="0"/>
          </a:p>
          <a:p>
            <a:endParaRPr lang="en-US" sz="2000" dirty="0"/>
          </a:p>
          <a:p>
            <a:endParaRPr lang="en-US" sz="2000" dirty="0"/>
          </a:p>
          <a:p>
            <a:endParaRPr lang="en-AU" sz="2000" b="1" dirty="0"/>
          </a:p>
        </p:txBody>
      </p:sp>
      <p:pic>
        <p:nvPicPr>
          <p:cNvPr id="7" name="Content Placeholder 6"/>
          <p:cNvPicPr>
            <a:picLocks noGrp="1" noChangeAspect="1"/>
          </p:cNvPicPr>
          <p:nvPr>
            <p:ph idx="1"/>
          </p:nvPr>
        </p:nvPicPr>
        <p:blipFill>
          <a:blip r:embed="rId2"/>
          <a:stretch>
            <a:fillRect/>
          </a:stretch>
        </p:blipFill>
        <p:spPr>
          <a:xfrm>
            <a:off x="3575049" y="980728"/>
            <a:ext cx="5509383" cy="4536503"/>
          </a:xfrm>
          <a:prstGeom prst="rect">
            <a:avLst/>
          </a:prstGeom>
        </p:spPr>
      </p:pic>
    </p:spTree>
    <p:extLst>
      <p:ext uri="{BB962C8B-B14F-4D97-AF65-F5344CB8AC3E}">
        <p14:creationId xmlns:p14="http://schemas.microsoft.com/office/powerpoint/2010/main" val="3905776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u="sng" dirty="0"/>
              <a:t>Positioning Game</a:t>
            </a:r>
          </a:p>
        </p:txBody>
      </p:sp>
      <p:sp>
        <p:nvSpPr>
          <p:cNvPr id="4" name="Text Placeholder 3"/>
          <p:cNvSpPr>
            <a:spLocks noGrp="1"/>
          </p:cNvSpPr>
          <p:nvPr>
            <p:ph type="body" sz="half" idx="2"/>
          </p:nvPr>
        </p:nvSpPr>
        <p:spPr/>
        <p:txBody>
          <a:bodyPr>
            <a:normAutofit fontScale="70000" lnSpcReduction="20000"/>
          </a:bodyPr>
          <a:lstStyle/>
          <a:p>
            <a:pPr lvl="0"/>
            <a:r>
              <a:rPr lang="en-US" sz="1600" dirty="0"/>
              <a:t>Team Task: BP team – keep the ball and get a player free to carry ball over end/target line.</a:t>
            </a:r>
          </a:p>
          <a:p>
            <a:pPr lvl="0"/>
            <a:r>
              <a:rPr lang="en-US" sz="1600" dirty="0"/>
              <a:t>Player Tasks:</a:t>
            </a:r>
          </a:p>
          <a:p>
            <a:pPr lvl="0"/>
            <a:r>
              <a:rPr lang="en-US" sz="1600" dirty="0"/>
              <a:t>Mid 6/8/10 make pitch big using full width/depth.</a:t>
            </a:r>
          </a:p>
          <a:p>
            <a:pPr marL="171450" lvl="0" indent="-171450">
              <a:buFontTx/>
              <a:buChar char="-"/>
            </a:pPr>
            <a:r>
              <a:rPr lang="en-US" sz="1600" dirty="0"/>
              <a:t>Can you play to bouncer &amp; run </a:t>
            </a:r>
            <a:r>
              <a:rPr lang="en-US" sz="1600" dirty="0" err="1"/>
              <a:t>fwd</a:t>
            </a:r>
            <a:r>
              <a:rPr lang="en-US" sz="1600" dirty="0"/>
              <a:t> to get wall pass back off them.</a:t>
            </a:r>
          </a:p>
          <a:p>
            <a:pPr marL="171450" lvl="0" indent="-171450">
              <a:buFontTx/>
              <a:buChar char="-"/>
            </a:pPr>
            <a:r>
              <a:rPr lang="en-US" sz="1600" dirty="0"/>
              <a:t>Can you make 3</a:t>
            </a:r>
            <a:r>
              <a:rPr lang="en-US" sz="1600" baseline="30000" dirty="0"/>
              <a:t>rd</a:t>
            </a:r>
            <a:r>
              <a:rPr lang="en-US" sz="1600" dirty="0"/>
              <a:t> man run </a:t>
            </a:r>
            <a:r>
              <a:rPr lang="en-US" sz="1600" dirty="0" err="1"/>
              <a:t>fwd</a:t>
            </a:r>
            <a:r>
              <a:rPr lang="en-US" sz="1600" dirty="0"/>
              <a:t> to get return pass off bouncer.</a:t>
            </a:r>
          </a:p>
          <a:p>
            <a:pPr marL="171450" lvl="0" indent="-171450">
              <a:buFontTx/>
              <a:buChar char="-"/>
            </a:pPr>
            <a:r>
              <a:rPr lang="en-US" sz="1600" dirty="0"/>
              <a:t>Can you create space by playing short passes to each other &amp; always moving into free space.</a:t>
            </a:r>
          </a:p>
          <a:p>
            <a:pPr marL="171450" lvl="0" indent="-171450">
              <a:buFontTx/>
              <a:buChar char="-"/>
            </a:pPr>
            <a:r>
              <a:rPr lang="en-US" sz="1600" dirty="0"/>
              <a:t>Can you move into the space your teammate has just left, making the defenders make decisions about who to mark – does he stay with you or pass you on.</a:t>
            </a:r>
          </a:p>
          <a:p>
            <a:pPr lvl="0"/>
            <a:r>
              <a:rPr lang="en-US" sz="1600" dirty="0"/>
              <a:t>Bouncers can you get high and get beyond BPO team to receive ball when BP team can play fwd.</a:t>
            </a:r>
          </a:p>
          <a:p>
            <a:pPr lvl="0"/>
            <a:r>
              <a:rPr lang="en-US" sz="1600" dirty="0"/>
              <a:t>6/8/10 can you drive forward with ball if you have space between defenders.</a:t>
            </a:r>
          </a:p>
          <a:p>
            <a:r>
              <a:rPr lang="en-US" sz="1600" dirty="0"/>
              <a:t>Player Cues:</a:t>
            </a:r>
          </a:p>
          <a:p>
            <a:r>
              <a:rPr lang="en-US" sz="1600" dirty="0"/>
              <a:t>6/8/10 if having trouble making space use simple rules/patterns.</a:t>
            </a:r>
          </a:p>
          <a:p>
            <a:pPr marL="171450" indent="-171450">
              <a:buFontTx/>
              <a:buChar char="-"/>
            </a:pPr>
            <a:r>
              <a:rPr lang="en-US" sz="1600" dirty="0"/>
              <a:t>Follow your pass </a:t>
            </a:r>
          </a:p>
          <a:p>
            <a:pPr marL="171450" indent="-171450">
              <a:buFontTx/>
              <a:buChar char="-"/>
            </a:pPr>
            <a:r>
              <a:rPr lang="en-US" sz="1600" dirty="0"/>
              <a:t>Go where pass came from</a:t>
            </a:r>
          </a:p>
          <a:p>
            <a:pPr marL="171450" indent="-171450">
              <a:buFontTx/>
              <a:buChar char="-"/>
            </a:pPr>
            <a:r>
              <a:rPr lang="en-US" sz="1600" dirty="0"/>
              <a:t>If you pass back then run </a:t>
            </a:r>
            <a:r>
              <a:rPr lang="en-US" sz="1600" dirty="0" err="1"/>
              <a:t>fwd</a:t>
            </a:r>
            <a:endParaRPr lang="en-US" sz="1600" dirty="0"/>
          </a:p>
          <a:p>
            <a:pPr marL="171450" indent="-171450">
              <a:buFontTx/>
              <a:buChar char="-"/>
            </a:pPr>
            <a:r>
              <a:rPr lang="en-US" sz="1600" dirty="0"/>
              <a:t>If you pass left then move right</a:t>
            </a:r>
          </a:p>
          <a:p>
            <a:r>
              <a:rPr lang="en-US" sz="1600" dirty="0"/>
              <a:t>6/8/10 when you or teammate plays to bouncer can you run beyond them to get ball back in </a:t>
            </a:r>
            <a:r>
              <a:rPr lang="en-US" sz="1600" dirty="0" err="1"/>
              <a:t>fwd</a:t>
            </a:r>
            <a:r>
              <a:rPr lang="en-US" sz="1600" dirty="0"/>
              <a:t> position.</a:t>
            </a:r>
          </a:p>
          <a:p>
            <a:endParaRPr lang="en-AU" sz="1600" b="1" dirty="0"/>
          </a:p>
        </p:txBody>
      </p:sp>
      <p:pic>
        <p:nvPicPr>
          <p:cNvPr id="7" name="Content Placeholder 6"/>
          <p:cNvPicPr>
            <a:picLocks noGrp="1" noChangeAspect="1"/>
          </p:cNvPicPr>
          <p:nvPr>
            <p:ph idx="1"/>
          </p:nvPr>
        </p:nvPicPr>
        <p:blipFill>
          <a:blip r:embed="rId2"/>
          <a:stretch>
            <a:fillRect/>
          </a:stretch>
        </p:blipFill>
        <p:spPr>
          <a:xfrm>
            <a:off x="3429371" y="980728"/>
            <a:ext cx="5655061" cy="4752528"/>
          </a:xfrm>
          <a:prstGeom prst="rect">
            <a:avLst/>
          </a:prstGeom>
        </p:spPr>
      </p:pic>
    </p:spTree>
    <p:extLst>
      <p:ext uri="{BB962C8B-B14F-4D97-AF65-F5344CB8AC3E}">
        <p14:creationId xmlns:p14="http://schemas.microsoft.com/office/powerpoint/2010/main" val="4168855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u="sng" dirty="0"/>
              <a:t>Game Training</a:t>
            </a:r>
          </a:p>
        </p:txBody>
      </p:sp>
      <p:sp>
        <p:nvSpPr>
          <p:cNvPr id="4" name="Text Placeholder 3"/>
          <p:cNvSpPr>
            <a:spLocks noGrp="1"/>
          </p:cNvSpPr>
          <p:nvPr>
            <p:ph type="body" sz="half" idx="2"/>
          </p:nvPr>
        </p:nvSpPr>
        <p:spPr/>
        <p:txBody>
          <a:bodyPr>
            <a:normAutofit fontScale="70000" lnSpcReduction="20000"/>
          </a:bodyPr>
          <a:lstStyle/>
          <a:p>
            <a:r>
              <a:rPr lang="en-US" sz="2000" dirty="0"/>
              <a:t>Organization: 16 players – BP back 5 + mid 3 &amp; 9 playing out V  BPO front 3 + mid 3 &amp; 4. large goal + 3 small goals. Bibs, Balls.</a:t>
            </a:r>
          </a:p>
          <a:p>
            <a:r>
              <a:rPr lang="en-US" sz="2000" dirty="0"/>
              <a:t>Half- pitch &amp; a little bigger to back of </a:t>
            </a:r>
            <a:r>
              <a:rPr lang="en-US" sz="2000" dirty="0" err="1"/>
              <a:t>centre</a:t>
            </a:r>
            <a:r>
              <a:rPr lang="en-US" sz="2000" dirty="0"/>
              <a:t> circle for senior teams.</a:t>
            </a:r>
          </a:p>
          <a:p>
            <a:r>
              <a:rPr lang="en-US" sz="2000" dirty="0"/>
              <a:t>Explanation/Progression</a:t>
            </a:r>
          </a:p>
          <a:p>
            <a:r>
              <a:rPr lang="en-US" sz="2000" dirty="0"/>
              <a:t>BP team must keep effective possession &amp; have the 9 score though 1 of 3 small goals over halfway. </a:t>
            </a:r>
          </a:p>
          <a:p>
            <a:r>
              <a:rPr lang="en-US" sz="2000" dirty="0"/>
              <a:t>BPO team must prevent this and when they gain possession they have approx 20 sec to score through normal goal.</a:t>
            </a:r>
          </a:p>
          <a:p>
            <a:r>
              <a:rPr lang="en-US" sz="2000" dirty="0"/>
              <a:t>All starts/restarts from GK. All balls in back of goal.</a:t>
            </a:r>
          </a:p>
          <a:p>
            <a:endParaRPr lang="en-US" sz="2000" dirty="0"/>
          </a:p>
          <a:p>
            <a:r>
              <a:rPr lang="en-US" sz="2000" dirty="0"/>
              <a:t>Monitor shape/pressing – lateral shifting of BPO team to ensure realism, remind them if required that they are trying to stop ball getting to halfway. Have them set realistic [game like] defensive line pressing from front of their middle 3rd.</a:t>
            </a:r>
          </a:p>
          <a:p>
            <a:endParaRPr lang="en-AU" sz="2000" b="1" dirty="0"/>
          </a:p>
        </p:txBody>
      </p:sp>
      <p:sp>
        <p:nvSpPr>
          <p:cNvPr id="7" name="TextBox 6"/>
          <p:cNvSpPr txBox="1"/>
          <p:nvPr/>
        </p:nvSpPr>
        <p:spPr>
          <a:xfrm>
            <a:off x="3575050" y="764704"/>
            <a:ext cx="2725142" cy="369332"/>
          </a:xfrm>
          <a:prstGeom prst="rect">
            <a:avLst/>
          </a:prstGeom>
          <a:noFill/>
        </p:spPr>
        <p:txBody>
          <a:bodyPr wrap="square" rtlCol="0">
            <a:spAutoFit/>
          </a:bodyPr>
          <a:lstStyle/>
          <a:p>
            <a:r>
              <a:rPr lang="en-AU"/>
              <a:t>Youth team setup </a:t>
            </a:r>
            <a:endParaRPr lang="en-AU"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134036"/>
            <a:ext cx="5530485" cy="4896544"/>
          </a:xfrm>
        </p:spPr>
      </p:pic>
    </p:spTree>
    <p:extLst>
      <p:ext uri="{BB962C8B-B14F-4D97-AF65-F5344CB8AC3E}">
        <p14:creationId xmlns:p14="http://schemas.microsoft.com/office/powerpoint/2010/main" val="1941207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1600" dirty="0"/>
              <a:t>BP Team Task: Go forward keeping possession of the ball and get a pass through to our 9 in their half to score through the small goals</a:t>
            </a:r>
            <a:endParaRPr lang="en-AU" sz="1600" dirty="0"/>
          </a:p>
        </p:txBody>
      </p:sp>
      <p:sp>
        <p:nvSpPr>
          <p:cNvPr id="4" name="Text Placeholder 3"/>
          <p:cNvSpPr>
            <a:spLocks noGrp="1"/>
          </p:cNvSpPr>
          <p:nvPr>
            <p:ph type="body" sz="half" idx="2"/>
          </p:nvPr>
        </p:nvSpPr>
        <p:spPr/>
        <p:txBody>
          <a:bodyPr>
            <a:normAutofit/>
          </a:bodyPr>
          <a:lstStyle/>
          <a:p>
            <a:pPr lvl="0"/>
            <a:r>
              <a:rPr lang="en-US" dirty="0"/>
              <a:t>Player Tasks:</a:t>
            </a:r>
          </a:p>
          <a:p>
            <a:pPr lvl="0"/>
            <a:r>
              <a:rPr lang="en-US" dirty="0"/>
              <a:t>3 &amp;4 can you </a:t>
            </a:r>
          </a:p>
          <a:p>
            <a:pPr lvl="0"/>
            <a:r>
              <a:rPr lang="en-US" dirty="0"/>
              <a:t>-   split across box to give yourself space/time.</a:t>
            </a:r>
          </a:p>
          <a:p>
            <a:pPr marL="171450" lvl="0" indent="-171450">
              <a:buFontTx/>
              <a:buChar char="-"/>
            </a:pPr>
            <a:r>
              <a:rPr lang="en-US" dirty="0"/>
              <a:t>Face forward when receiving- step forward &amp; drive into space when you have it</a:t>
            </a:r>
          </a:p>
          <a:p>
            <a:pPr marL="171450" lvl="0" indent="-171450">
              <a:buFontTx/>
              <a:buChar char="-"/>
            </a:pPr>
            <a:r>
              <a:rPr lang="en-US" dirty="0"/>
              <a:t>link with midfield central &amp; push on if you can get ball back</a:t>
            </a:r>
          </a:p>
          <a:p>
            <a:pPr marL="171450" lvl="0" indent="-171450">
              <a:buFontTx/>
              <a:buChar char="-"/>
            </a:pPr>
            <a:r>
              <a:rPr lang="en-US" dirty="0"/>
              <a:t> link with 2/5 wide if they are outside of or have run beyond their 7/11.</a:t>
            </a:r>
          </a:p>
          <a:p>
            <a:pPr marL="171450" lvl="0" indent="-171450">
              <a:buFontTx/>
              <a:buChar char="-"/>
            </a:pPr>
            <a:r>
              <a:rPr lang="en-US" dirty="0"/>
              <a:t>2/5- can you get wide and high – level with &amp; on the outside of their 7/11 where you can receive ball &amp; take 1</a:t>
            </a:r>
            <a:r>
              <a:rPr lang="en-US" baseline="30000" dirty="0"/>
              <a:t>st</a:t>
            </a:r>
            <a:r>
              <a:rPr lang="en-US" dirty="0"/>
              <a:t> touch forward.</a:t>
            </a:r>
          </a:p>
          <a:p>
            <a:pPr marL="171450" lvl="0" indent="-171450">
              <a:buFontTx/>
              <a:buChar char="-"/>
            </a:pPr>
            <a:r>
              <a:rPr lang="en-US" dirty="0"/>
              <a:t>2/5 can you get beyond your marker 7/11 to receive ball in space in behind them. </a:t>
            </a:r>
          </a:p>
          <a:p>
            <a:endParaRPr lang="en-AU" b="1" dirty="0"/>
          </a:p>
        </p:txBody>
      </p:sp>
      <p:sp>
        <p:nvSpPr>
          <p:cNvPr id="5" name="TextBox 4"/>
          <p:cNvSpPr txBox="1"/>
          <p:nvPr/>
        </p:nvSpPr>
        <p:spPr>
          <a:xfrm>
            <a:off x="3465513" y="332656"/>
            <a:ext cx="3986807" cy="369332"/>
          </a:xfrm>
          <a:prstGeom prst="rect">
            <a:avLst/>
          </a:prstGeom>
          <a:noFill/>
        </p:spPr>
        <p:txBody>
          <a:bodyPr wrap="square" rtlCol="0">
            <a:spAutoFit/>
          </a:bodyPr>
          <a:lstStyle/>
          <a:p>
            <a:r>
              <a:rPr lang="en-AU"/>
              <a:t>Youth team setup</a:t>
            </a:r>
            <a:endParaRPr lang="en-AU" dirty="0"/>
          </a:p>
        </p:txBody>
      </p:sp>
      <p:pic>
        <p:nvPicPr>
          <p:cNvPr id="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49" y="908721"/>
            <a:ext cx="5537255" cy="4824536"/>
          </a:xfrm>
        </p:spPr>
      </p:pic>
    </p:spTree>
    <p:extLst>
      <p:ext uri="{BB962C8B-B14F-4D97-AF65-F5344CB8AC3E}">
        <p14:creationId xmlns:p14="http://schemas.microsoft.com/office/powerpoint/2010/main" val="4271046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TotalTime>
  <Words>1573</Words>
  <Application>Microsoft Office PowerPoint</Application>
  <PresentationFormat>On-screen Show (4:3)</PresentationFormat>
  <Paragraphs>106</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Effective Possession:  Structured Build Up with Midfield Rotation</vt:lpstr>
      <vt:lpstr>Football Problem</vt:lpstr>
      <vt:lpstr>Objectives of the Session</vt:lpstr>
      <vt:lpstr>Positioning</vt:lpstr>
      <vt:lpstr>Passing Practice</vt:lpstr>
      <vt:lpstr>Positioning Game</vt:lpstr>
      <vt:lpstr>Positioning Game</vt:lpstr>
      <vt:lpstr>Game Training</vt:lpstr>
      <vt:lpstr>BP Team Task: Go forward keeping possession of the ball and get a pass through to our 9 in their half to score through the small goals</vt:lpstr>
      <vt:lpstr>Game Training continued</vt:lpstr>
      <vt:lpstr>Game Training - continued</vt:lpstr>
      <vt:lpstr>Training Game-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jon long</cp:lastModifiedBy>
  <cp:revision>57</cp:revision>
  <dcterms:created xsi:type="dcterms:W3CDTF">2011-11-06T08:58:07Z</dcterms:created>
  <dcterms:modified xsi:type="dcterms:W3CDTF">2016-05-30T08:40:40Z</dcterms:modified>
</cp:coreProperties>
</file>