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74211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80E54-652E-431F-B68C-46A4FAF7FE22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1023"/>
            <a:ext cx="539369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80332"/>
            <a:ext cx="2921582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2AE8E-F8B1-4844-AE56-9810A96BAAB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75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2AE8E-F8B1-4844-AE56-9810A96BAAB8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720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50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03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164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05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34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81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63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98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826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07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74EF-691E-4C2B-9718-19BCC8A685EB}" type="datetimeFigureOut">
              <a:rPr lang="en-AU" smtClean="0"/>
              <a:t>11/05/2016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795F-BF8B-4E39-BC17-6E153A5CA7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53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3600" b="1" dirty="0"/>
              <a:t>Controlled Possession: </a:t>
            </a:r>
            <a:br>
              <a:rPr lang="en-AU" sz="3600" b="1" dirty="0"/>
            </a:br>
            <a:r>
              <a:rPr lang="en-AU" sz="3600" b="1" dirty="0"/>
              <a:t>Playing from Central Midfield into our 9 in the attacking 3</a:t>
            </a:r>
            <a:r>
              <a:rPr lang="en-AU" sz="3600" b="1" baseline="30000" dirty="0"/>
              <a:t>rd</a:t>
            </a:r>
            <a:r>
              <a:rPr lang="en-AU" sz="3600" b="1" dirty="0"/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b="1" dirty="0">
                <a:solidFill>
                  <a:schemeClr val="tx1"/>
                </a:solidFill>
              </a:rPr>
              <a:t>SESSION PLAN </a:t>
            </a:r>
          </a:p>
          <a:p>
            <a:r>
              <a:rPr lang="en-AU" sz="4000" b="1" dirty="0">
                <a:solidFill>
                  <a:schemeClr val="tx1"/>
                </a:solidFill>
              </a:rPr>
              <a:t>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56601"/>
            <a:ext cx="19050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Training Game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1800" b="1" dirty="0"/>
              <a:t>Same setup as Game Training but we take away the end zones and allow players to access all areas and any player to score.</a:t>
            </a:r>
          </a:p>
          <a:p>
            <a:r>
              <a:rPr lang="en-AU" sz="1800" b="1" dirty="0"/>
              <a:t>Rules – offside applies</a:t>
            </a:r>
          </a:p>
          <a:p>
            <a:pPr marL="285750" indent="-285750">
              <a:buFontTx/>
              <a:buChar char="-"/>
            </a:pPr>
            <a:r>
              <a:rPr lang="en-AU" sz="1800" b="1" dirty="0"/>
              <a:t>Must be in attacking half to score</a:t>
            </a:r>
          </a:p>
          <a:p>
            <a:pPr marL="285750" indent="-285750">
              <a:buFontTx/>
              <a:buChar char="-"/>
            </a:pPr>
            <a:r>
              <a:rPr lang="en-AU" sz="1800" b="1" dirty="0" err="1"/>
              <a:t>Var</a:t>
            </a:r>
            <a:r>
              <a:rPr lang="en-AU" sz="1800" b="1" dirty="0"/>
              <a:t> or Conditioning game all attackers must be in attacking half for goal to count</a:t>
            </a:r>
          </a:p>
          <a:p>
            <a:pPr marL="285750" indent="-285750">
              <a:buFontTx/>
              <a:buChar char="-"/>
            </a:pPr>
            <a:r>
              <a:rPr lang="en-AU" sz="1800" b="1" dirty="0"/>
              <a:t>If any defenders in other half goal counts as double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44" y="908720"/>
            <a:ext cx="5712254" cy="4896543"/>
          </a:xfrm>
        </p:spPr>
      </p:pic>
    </p:spTree>
    <p:extLst>
      <p:ext uri="{BB962C8B-B14F-4D97-AF65-F5344CB8AC3E}">
        <p14:creationId xmlns:p14="http://schemas.microsoft.com/office/powerpoint/2010/main" val="3389946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Training Game</a:t>
            </a:r>
            <a:r>
              <a:rPr lang="en-AU" sz="2400" u="sng" dirty="0"/>
              <a:t/>
            </a:r>
            <a:br>
              <a:rPr lang="en-AU" sz="2400" u="sng" dirty="0"/>
            </a:br>
            <a:r>
              <a:rPr lang="en-AU" sz="2400" u="sng" dirty="0"/>
              <a:t>Variation Game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Same field but with the 4 small goals swung around so field is now shorter but much wider.</a:t>
            </a:r>
          </a:p>
          <a:p>
            <a:r>
              <a:rPr lang="en-AU" sz="2000" b="1" dirty="0"/>
              <a:t>Encourages switching of play and use of width</a:t>
            </a:r>
          </a:p>
          <a:p>
            <a:r>
              <a:rPr lang="en-AU" sz="2000" b="1" dirty="0"/>
              <a:t>Improves player vision</a:t>
            </a:r>
          </a:p>
          <a:p>
            <a:r>
              <a:rPr lang="en-AU" sz="2000" b="1" dirty="0"/>
              <a:t>Encourages lateral transition in BP and BPO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73" y="620688"/>
            <a:ext cx="573698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9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Football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When we have controlled ball in central midfield we are missing opportunities to play forward into our 9. </a:t>
            </a:r>
          </a:p>
          <a:p>
            <a:r>
              <a:rPr lang="en-AU" dirty="0"/>
              <a:t>Either through poor positioning/awareness by 6/8/10 not facing/playing forward, or by 9 not anticipating or seeing chance to move into space to receive ball.</a:t>
            </a:r>
          </a:p>
        </p:txBody>
      </p:sp>
    </p:spTree>
    <p:extLst>
      <p:ext uri="{BB962C8B-B14F-4D97-AF65-F5344CB8AC3E}">
        <p14:creationId xmlns:p14="http://schemas.microsoft.com/office/powerpoint/2010/main" val="9554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u="sng" dirty="0"/>
              <a:t>Objectives of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To improve the ability of 6/8/10 to combine and create space/time to play into 9. </a:t>
            </a:r>
          </a:p>
          <a:p>
            <a:r>
              <a:rPr lang="en-AU" sz="4000" b="1" dirty="0"/>
              <a:t>For 9 to improve awareness and always be available for passing option into the attacking 3</a:t>
            </a:r>
            <a:r>
              <a:rPr lang="en-AU" sz="4000" b="1" baseline="30000" dirty="0"/>
              <a:t>rd</a:t>
            </a:r>
            <a:r>
              <a:rPr lang="en-AU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83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08313" cy="1162050"/>
          </a:xfrm>
        </p:spPr>
        <p:txBody>
          <a:bodyPr>
            <a:normAutofit/>
          </a:bodyPr>
          <a:lstStyle/>
          <a:p>
            <a:r>
              <a:rPr lang="en-AU" sz="3200" u="sng" dirty="0"/>
              <a:t>Positioning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sz="2000" b="1" dirty="0"/>
              <a:t>Can I get into a position where I can receive the ball?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Away from my opponent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In between defenders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In between the defensive lines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Where I can see &amp; play forward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Where I can run with the ball </a:t>
            </a:r>
          </a:p>
          <a:p>
            <a:pPr marL="342900" indent="-342900">
              <a:buFontTx/>
              <a:buChar char="-"/>
            </a:pPr>
            <a:r>
              <a:rPr lang="en-AU" sz="2000" b="1" dirty="0"/>
              <a:t>Where I can shoot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6355"/>
            <a:ext cx="5111750" cy="3406502"/>
          </a:xfrm>
        </p:spPr>
      </p:pic>
    </p:spTree>
    <p:extLst>
      <p:ext uri="{BB962C8B-B14F-4D97-AF65-F5344CB8AC3E}">
        <p14:creationId xmlns:p14="http://schemas.microsoft.com/office/powerpoint/2010/main" val="322566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Passing Practice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sz="2000" b="1" dirty="0"/>
              <a:t>30m x 30m square, 2 teams of 5 players each.</a:t>
            </a:r>
          </a:p>
          <a:p>
            <a:r>
              <a:rPr lang="en-AU" sz="2000" b="1" dirty="0"/>
              <a:t>One team passes N&lt;&gt;South other team E&lt;&gt;West, both teams have 6/8/10 in middle and bouncer 3/9 at either end.</a:t>
            </a:r>
          </a:p>
          <a:p>
            <a:r>
              <a:rPr lang="en-AU" sz="2000" b="1" dirty="0"/>
              <a:t>Both teams have a ball and pass off each midfielder as ball goes end to end.</a:t>
            </a:r>
          </a:p>
          <a:p>
            <a:r>
              <a:rPr lang="en-AU" sz="2000" b="1" dirty="0"/>
              <a:t>Player cues, coaching on the run without stopping play.</a:t>
            </a:r>
          </a:p>
          <a:p>
            <a:r>
              <a:rPr lang="en-AU" sz="2000" b="1" dirty="0"/>
              <a:t>keep ball moving – avoid other team and their ball- keep shape- play forward- </a:t>
            </a:r>
          </a:p>
          <a:p>
            <a:r>
              <a:rPr lang="en-AU" sz="2000" b="1" dirty="0"/>
              <a:t>Progress to 2 touch then 1 touch. Add 2</a:t>
            </a:r>
            <a:r>
              <a:rPr lang="en-AU" sz="2000" b="1" baseline="30000" dirty="0"/>
              <a:t>nd</a:t>
            </a:r>
            <a:r>
              <a:rPr lang="en-AU" sz="2000" b="1" dirty="0"/>
              <a:t> ball to each team if able.</a:t>
            </a:r>
          </a:p>
          <a:p>
            <a:r>
              <a:rPr lang="en-AU" sz="2000" b="1" dirty="0"/>
              <a:t>Rotate end players every 2 minutes.</a:t>
            </a:r>
          </a:p>
          <a:p>
            <a:r>
              <a:rPr lang="en-AU" sz="2000" b="1" dirty="0"/>
              <a:t>Progress to Positioning game by only having 1 ball one team BP other team BPO.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79457"/>
            <a:ext cx="5111750" cy="3840299"/>
          </a:xfrm>
        </p:spPr>
      </p:pic>
    </p:spTree>
    <p:extLst>
      <p:ext uri="{BB962C8B-B14F-4D97-AF65-F5344CB8AC3E}">
        <p14:creationId xmlns:p14="http://schemas.microsoft.com/office/powerpoint/2010/main" val="350433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Positioning Game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sz="2000" b="1" dirty="0"/>
              <a:t>Progress to Positioning Game from Passing Practice by taking away a ball. Start with unlimited touch then progress 2 touch &gt; 1 touch. Ball on deck.</a:t>
            </a:r>
          </a:p>
          <a:p>
            <a:r>
              <a:rPr lang="en-AU" sz="2000" b="1" dirty="0"/>
              <a:t>Team Tasks-</a:t>
            </a:r>
          </a:p>
          <a:p>
            <a:r>
              <a:rPr lang="en-AU" sz="2000" b="1" u="sng" dirty="0"/>
              <a:t>Ball in Possession- </a:t>
            </a:r>
            <a:r>
              <a:rPr lang="en-AU" sz="2000" b="1" dirty="0"/>
              <a:t>BP</a:t>
            </a:r>
            <a:r>
              <a:rPr lang="en-AU" sz="2000" b="1" u="sng" dirty="0"/>
              <a:t> </a:t>
            </a:r>
            <a:r>
              <a:rPr lang="en-AU" sz="2000" b="1" dirty="0"/>
              <a:t>team must now keep ball and play through to their end and then go back other way. Score a point if they go from one side to the other without losing ball.</a:t>
            </a:r>
          </a:p>
          <a:p>
            <a:r>
              <a:rPr lang="en-AU" sz="2000" b="1" u="sng" dirty="0"/>
              <a:t>Ball in Possession of Opponent- </a:t>
            </a:r>
            <a:r>
              <a:rPr lang="en-AU" sz="2000" b="1" dirty="0"/>
              <a:t>BPO</a:t>
            </a:r>
            <a:r>
              <a:rPr lang="en-AU" sz="2000" b="1" u="sng" dirty="0"/>
              <a:t> </a:t>
            </a:r>
            <a:r>
              <a:rPr lang="en-AU" sz="2000" b="1" dirty="0"/>
              <a:t>team must prevent BP team playing through to their end &amp; win the ball. Now try &amp; keep ball &amp; score going end to end.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79457"/>
            <a:ext cx="5111750" cy="3840299"/>
          </a:xfrm>
        </p:spPr>
      </p:pic>
    </p:spTree>
    <p:extLst>
      <p:ext uri="{BB962C8B-B14F-4D97-AF65-F5344CB8AC3E}">
        <p14:creationId xmlns:p14="http://schemas.microsoft.com/office/powerpoint/2010/main" val="3905776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Positioning Game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sz="1600" b="1" u="sng" dirty="0"/>
              <a:t>BP Player Tasks</a:t>
            </a:r>
          </a:p>
          <a:p>
            <a:r>
              <a:rPr lang="en-AU" sz="1600" b="1" dirty="0"/>
              <a:t>-6/8/10 providing end players with options high and low, left and right</a:t>
            </a:r>
          </a:p>
          <a:p>
            <a:r>
              <a:rPr lang="en-AU" sz="1600" b="1" dirty="0"/>
              <a:t>-making field big as possible.</a:t>
            </a:r>
          </a:p>
          <a:p>
            <a:r>
              <a:rPr lang="en-AU" sz="1600" b="1" dirty="0"/>
              <a:t>-End player to able to play forward to players front foot as much as possible.</a:t>
            </a:r>
          </a:p>
          <a:p>
            <a:r>
              <a:rPr lang="en-AU" sz="1600" b="1" dirty="0"/>
              <a:t>-Players quickly moving into free space after playing in team mate</a:t>
            </a:r>
          </a:p>
          <a:p>
            <a:r>
              <a:rPr lang="en-AU" sz="1600" b="1" dirty="0"/>
              <a:t> -can you open up space for direct pass from 3 to 9 - a killer pass.</a:t>
            </a:r>
          </a:p>
          <a:p>
            <a:r>
              <a:rPr lang="en-AU" sz="1600" b="1" dirty="0"/>
              <a:t>-target man 9 sliding to be available</a:t>
            </a:r>
          </a:p>
          <a:p>
            <a:r>
              <a:rPr lang="en-AU" sz="1600" b="1" dirty="0"/>
              <a:t>- go home and restart or go other way if blocked off-</a:t>
            </a:r>
          </a:p>
          <a:p>
            <a:r>
              <a:rPr lang="en-AU" sz="1600" b="1" dirty="0"/>
              <a:t>-Travel forward with the ball &amp; after drawing a defender and make combination play such as wall pass.</a:t>
            </a:r>
          </a:p>
          <a:p>
            <a:r>
              <a:rPr lang="en-AU" sz="1600" b="1" dirty="0"/>
              <a:t> </a:t>
            </a:r>
            <a:r>
              <a:rPr lang="en-AU" sz="1600" b="1" u="sng" dirty="0"/>
              <a:t>BPO Player tasks</a:t>
            </a:r>
          </a:p>
          <a:p>
            <a:r>
              <a:rPr lang="en-AU" sz="1600" b="1" dirty="0"/>
              <a:t>– screen ball into target  man 9 &amp; block direct pass </a:t>
            </a:r>
          </a:p>
          <a:p>
            <a:r>
              <a:rPr lang="en-AU" sz="1600" b="1" dirty="0"/>
              <a:t>– show them one way &amp; try to lock them into that side using sideline as extra defender.</a:t>
            </a:r>
          </a:p>
          <a:p>
            <a:endParaRPr lang="en-AU" sz="1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79457"/>
            <a:ext cx="5111750" cy="3840299"/>
          </a:xfrm>
        </p:spPr>
      </p:pic>
    </p:spTree>
    <p:extLst>
      <p:ext uri="{BB962C8B-B14F-4D97-AF65-F5344CB8AC3E}">
        <p14:creationId xmlns:p14="http://schemas.microsoft.com/office/powerpoint/2010/main" val="416885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u="sng" dirty="0"/>
              <a:t>Game Training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2000" b="1" dirty="0"/>
              <a:t>The playing setup  area same with both teams now playing along length of pitch &amp; we add 10-15m scoring zone on at each end. Position 2 small goals/popups each in line with outside post of main goals. No high long balls from end to end.</a:t>
            </a:r>
          </a:p>
          <a:p>
            <a:endParaRPr lang="en-AU" sz="2000" b="1" dirty="0"/>
          </a:p>
          <a:p>
            <a:r>
              <a:rPr lang="en-AU" sz="2000" b="1" dirty="0"/>
              <a:t>1 player from both teams plays in each end zone as 3 or 9 in a 1v1 situation depending on which direction their team is running. Both sets of 6/8/10 play in the central zone.</a:t>
            </a:r>
          </a:p>
          <a:p>
            <a:r>
              <a:rPr lang="en-AU" sz="2000" b="1" dirty="0"/>
              <a:t>Teams can play one direction only or </a:t>
            </a:r>
            <a:r>
              <a:rPr lang="en-AU" sz="2000" b="1" dirty="0" err="1"/>
              <a:t>Var</a:t>
            </a:r>
            <a:r>
              <a:rPr lang="en-AU" sz="2000" b="1" dirty="0"/>
              <a:t>- can keep ball if they score and try to play back to the starting end </a:t>
            </a:r>
          </a:p>
          <a:p>
            <a:r>
              <a:rPr lang="en-AU" sz="2000" b="1" dirty="0"/>
              <a:t>– more incentive for both teams to work harder, quick transition.</a:t>
            </a:r>
          </a:p>
          <a:p>
            <a:r>
              <a:rPr lang="en-AU" sz="2000" b="1" dirty="0"/>
              <a:t> </a:t>
            </a:r>
            <a:r>
              <a:rPr lang="en-AU" sz="2000" b="1" u="sng" dirty="0"/>
              <a:t>Team Task-</a:t>
            </a:r>
            <a:br>
              <a:rPr lang="en-AU" sz="2000" b="1" u="sng" dirty="0"/>
            </a:br>
            <a:r>
              <a:rPr lang="en-AU" sz="2000" b="1" dirty="0"/>
              <a:t>BP- Get ball to 9 in end zone with enough space to strike on goal.</a:t>
            </a:r>
          </a:p>
          <a:p>
            <a:r>
              <a:rPr lang="en-AU" sz="2000" b="1" dirty="0"/>
              <a:t>[ limit touches or time in end zone so it is realistic &amp; doesn’t get bogged down in 1v1]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040" y="908720"/>
            <a:ext cx="5796258" cy="4968551"/>
          </a:xfrm>
        </p:spPr>
      </p:pic>
    </p:spTree>
    <p:extLst>
      <p:ext uri="{BB962C8B-B14F-4D97-AF65-F5344CB8AC3E}">
        <p14:creationId xmlns:p14="http://schemas.microsoft.com/office/powerpoint/2010/main" val="194120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20688"/>
            <a:ext cx="3008313" cy="5505475"/>
          </a:xfrm>
        </p:spPr>
        <p:txBody>
          <a:bodyPr>
            <a:normAutofit fontScale="92500" lnSpcReduction="20000"/>
          </a:bodyPr>
          <a:lstStyle/>
          <a:p>
            <a:r>
              <a:rPr lang="en-AU" b="1" u="sng" dirty="0"/>
              <a:t>BP Player Tasks</a:t>
            </a:r>
          </a:p>
          <a:p>
            <a:r>
              <a:rPr lang="en-AU" b="1" dirty="0"/>
              <a:t>-6/8/10 providing No.3 with options high and low, left and right</a:t>
            </a:r>
          </a:p>
          <a:p>
            <a:r>
              <a:rPr lang="en-AU" b="1" dirty="0"/>
              <a:t>-making field big as possible.</a:t>
            </a:r>
          </a:p>
          <a:p>
            <a:r>
              <a:rPr lang="en-AU" b="1" dirty="0"/>
              <a:t>-our 3  able to play forward passes to players front foot as much as possible.</a:t>
            </a:r>
          </a:p>
          <a:p>
            <a:r>
              <a:rPr lang="en-AU" b="1" dirty="0"/>
              <a:t>-6/8/10 quickly moving into free space after playing in team mate</a:t>
            </a:r>
          </a:p>
          <a:p>
            <a:r>
              <a:rPr lang="en-AU" b="1" dirty="0"/>
              <a:t> -6/8/10 can you open up space for direct pass from 3 to 9 - a killer pass.</a:t>
            </a:r>
          </a:p>
          <a:p>
            <a:r>
              <a:rPr lang="en-AU" b="1" dirty="0"/>
              <a:t>-6/8/10 go home and restart or go other way if blocked off</a:t>
            </a:r>
          </a:p>
          <a:p>
            <a:r>
              <a:rPr lang="en-AU" b="1" dirty="0"/>
              <a:t> -6/8/10 travel forward with the ball &amp; after drawing a defender and make combination play such as wall pass.</a:t>
            </a:r>
          </a:p>
          <a:p>
            <a:r>
              <a:rPr lang="en-AU" b="1" dirty="0"/>
              <a:t>9 -sliding across zone  to be available</a:t>
            </a:r>
          </a:p>
          <a:p>
            <a:r>
              <a:rPr lang="en-AU" b="1" dirty="0"/>
              <a:t>9- get into space to score with 1</a:t>
            </a:r>
            <a:r>
              <a:rPr lang="en-AU" b="1" baseline="30000" dirty="0"/>
              <a:t>st</a:t>
            </a:r>
            <a:r>
              <a:rPr lang="en-AU" b="1" dirty="0"/>
              <a:t> /2</a:t>
            </a:r>
            <a:r>
              <a:rPr lang="en-AU" b="1" baseline="30000" dirty="0"/>
              <a:t>nd</a:t>
            </a:r>
            <a:r>
              <a:rPr lang="en-AU" b="1" dirty="0"/>
              <a:t> touch before you are closed down.</a:t>
            </a:r>
          </a:p>
          <a:p>
            <a:r>
              <a:rPr lang="en-AU" b="1" dirty="0"/>
              <a:t>9-bounce ball back to high midfielder then quickly move into space to get ball back and score.</a:t>
            </a:r>
          </a:p>
          <a:p>
            <a:r>
              <a:rPr lang="en-AU" b="1" dirty="0" err="1"/>
              <a:t>Var</a:t>
            </a:r>
            <a:r>
              <a:rPr lang="en-AU" b="1" dirty="0"/>
              <a:t>- allow BP 3 to travel into mid area to create overload, also creates counter attack option for BPO. Then if 3 travels does 6 or 8 need to screen their 9 to counter the counter attack.</a:t>
            </a:r>
          </a:p>
          <a:p>
            <a:r>
              <a:rPr lang="en-AU" b="1" dirty="0" err="1"/>
              <a:t>Var</a:t>
            </a:r>
            <a:r>
              <a:rPr lang="en-AU" b="1" dirty="0"/>
              <a:t>- allow one of 6/8/10 to travel into end zone to support 9 &amp; score or assist.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523" y="980728"/>
            <a:ext cx="5750909" cy="4536504"/>
          </a:xfrm>
        </p:spPr>
      </p:pic>
    </p:spTree>
    <p:extLst>
      <p:ext uri="{BB962C8B-B14F-4D97-AF65-F5344CB8AC3E}">
        <p14:creationId xmlns:p14="http://schemas.microsoft.com/office/powerpoint/2010/main" val="427104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944</Words>
  <Application>Microsoft Office PowerPoint</Application>
  <PresentationFormat>On-screen Show (4:3)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Controlled Possession:  Playing from Central Midfield into our 9 in the attacking 3rd.</vt:lpstr>
      <vt:lpstr>Football Problem</vt:lpstr>
      <vt:lpstr>Objectives of the Session</vt:lpstr>
      <vt:lpstr>Positioning</vt:lpstr>
      <vt:lpstr>Passing Practice</vt:lpstr>
      <vt:lpstr>Positioning Game</vt:lpstr>
      <vt:lpstr>Positioning Game</vt:lpstr>
      <vt:lpstr>Game Training</vt:lpstr>
      <vt:lpstr>PowerPoint Presentation</vt:lpstr>
      <vt:lpstr>Training Game</vt:lpstr>
      <vt:lpstr>Training Game Variation Game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 long</cp:lastModifiedBy>
  <cp:revision>65</cp:revision>
  <cp:lastPrinted>2016-04-21T06:54:41Z</cp:lastPrinted>
  <dcterms:created xsi:type="dcterms:W3CDTF">2011-11-06T08:58:07Z</dcterms:created>
  <dcterms:modified xsi:type="dcterms:W3CDTF">2016-05-11T05:21:10Z</dcterms:modified>
</cp:coreProperties>
</file>