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1" r:id="rId5"/>
    <p:sldId id="262" r:id="rId6"/>
    <p:sldId id="265" r:id="rId7"/>
    <p:sldId id="266" r:id="rId8"/>
    <p:sldId id="267" r:id="rId9"/>
    <p:sldId id="268" r:id="rId10"/>
    <p:sldId id="269"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80E54-652E-431F-B68C-46A4FAF7FE22}" type="datetimeFigureOut">
              <a:rPr lang="en-AU" smtClean="0"/>
              <a:t>3/06/2016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2AE8E-F8B1-4844-AE56-9810A96BAAB8}" type="slidenum">
              <a:rPr lang="en-AU" smtClean="0"/>
              <a:t>‹#›</a:t>
            </a:fld>
            <a:endParaRPr lang="en-AU"/>
          </a:p>
        </p:txBody>
      </p:sp>
    </p:spTree>
    <p:extLst>
      <p:ext uri="{BB962C8B-B14F-4D97-AF65-F5344CB8AC3E}">
        <p14:creationId xmlns:p14="http://schemas.microsoft.com/office/powerpoint/2010/main" val="66753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532AE8E-F8B1-4844-AE56-9810A96BAAB8}" type="slidenum">
              <a:rPr lang="en-AU" smtClean="0"/>
              <a:t>1</a:t>
            </a:fld>
            <a:endParaRPr lang="en-AU" dirty="0"/>
          </a:p>
        </p:txBody>
      </p:sp>
    </p:spTree>
    <p:extLst>
      <p:ext uri="{BB962C8B-B14F-4D97-AF65-F5344CB8AC3E}">
        <p14:creationId xmlns:p14="http://schemas.microsoft.com/office/powerpoint/2010/main" val="319672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985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49703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49164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6174EF-691E-4C2B-9718-19BCC8A685EB}" type="datetimeFigureOut">
              <a:rPr lang="en-AU" smtClean="0"/>
              <a:t>3/06/2016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99005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174EF-691E-4C2B-9718-19BCC8A685EB}" type="datetimeFigureOut">
              <a:rPr lang="en-AU" smtClean="0"/>
              <a:t>3/06/2016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51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E6174EF-691E-4C2B-9718-19BCC8A685EB}" type="datetimeFigureOut">
              <a:rPr lang="en-AU" smtClean="0"/>
              <a:t>3/06/2016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61834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E6174EF-691E-4C2B-9718-19BCC8A685EB}" type="datetimeFigureOut">
              <a:rPr lang="en-AU" smtClean="0"/>
              <a:t>3/06/2016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335481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E6174EF-691E-4C2B-9718-19BCC8A685EB}" type="datetimeFigureOut">
              <a:rPr lang="en-AU" smtClean="0"/>
              <a:t>3/06/2016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94636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74EF-691E-4C2B-9718-19BCC8A685EB}" type="datetimeFigureOut">
              <a:rPr lang="en-AU" smtClean="0"/>
              <a:t>3/06/2016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20749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174EF-691E-4C2B-9718-19BCC8A685EB}" type="datetimeFigureOut">
              <a:rPr lang="en-AU" smtClean="0"/>
              <a:t>3/06/2016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189826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174EF-691E-4C2B-9718-19BCC8A685EB}" type="datetimeFigureOut">
              <a:rPr lang="en-AU" smtClean="0"/>
              <a:t>3/06/2016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86795F-BF8B-4E39-BC17-6E153A5CA796}" type="slidenum">
              <a:rPr lang="en-AU" smtClean="0"/>
              <a:t>‹#›</a:t>
            </a:fld>
            <a:endParaRPr lang="en-AU"/>
          </a:p>
        </p:txBody>
      </p:sp>
    </p:spTree>
    <p:extLst>
      <p:ext uri="{BB962C8B-B14F-4D97-AF65-F5344CB8AC3E}">
        <p14:creationId xmlns:p14="http://schemas.microsoft.com/office/powerpoint/2010/main" val="425807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74EF-691E-4C2B-9718-19BCC8A685EB}" type="datetimeFigureOut">
              <a:rPr lang="en-AU" smtClean="0"/>
              <a:t>3/06/2016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795F-BF8B-4E39-BC17-6E153A5CA796}" type="slidenum">
              <a:rPr lang="en-AU" smtClean="0"/>
              <a:t>‹#›</a:t>
            </a:fld>
            <a:endParaRPr lang="en-AU"/>
          </a:p>
        </p:txBody>
      </p:sp>
    </p:spTree>
    <p:extLst>
      <p:ext uri="{BB962C8B-B14F-4D97-AF65-F5344CB8AC3E}">
        <p14:creationId xmlns:p14="http://schemas.microsoft.com/office/powerpoint/2010/main" val="158053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1"/><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b="1" dirty="0">
                <a:solidFill>
                  <a:srgbClr val="000000"/>
                </a:solidFill>
              </a:rPr>
            </a:br>
            <a:r>
              <a:rPr lang="en-US" b="1" dirty="0">
                <a:solidFill>
                  <a:srgbClr val="000000"/>
                </a:solidFill>
              </a:rPr>
              <a:t>BP: </a:t>
            </a:r>
            <a:r>
              <a:rPr lang="en-US" sz="3600" b="1" dirty="0">
                <a:solidFill>
                  <a:srgbClr val="000000"/>
                </a:solidFill>
              </a:rPr>
              <a:t>Individual Skill/Combination Play to create &amp; convert scoring chances: </a:t>
            </a:r>
            <a:br>
              <a:rPr lang="en-US" sz="3600" b="1" dirty="0">
                <a:solidFill>
                  <a:srgbClr val="000000"/>
                </a:solidFill>
              </a:rPr>
            </a:br>
            <a:r>
              <a:rPr lang="en-US" sz="3600" b="1" dirty="0">
                <a:solidFill>
                  <a:srgbClr val="000000"/>
                </a:solidFill>
              </a:rPr>
              <a:t> Killer or penetrating pass in the attacking 3</a:t>
            </a:r>
            <a:r>
              <a:rPr lang="en-US" sz="3600" b="1" baseline="30000" dirty="0">
                <a:solidFill>
                  <a:srgbClr val="000000"/>
                </a:solidFill>
              </a:rPr>
              <a:t>rd</a:t>
            </a:r>
            <a:r>
              <a:rPr lang="en-US" sz="3600" b="1" dirty="0">
                <a:solidFill>
                  <a:srgbClr val="000000"/>
                </a:solidFill>
              </a:rPr>
              <a:t> </a:t>
            </a:r>
            <a:br>
              <a:rPr lang="en-US" sz="3600" dirty="0">
                <a:solidFill>
                  <a:srgbClr val="000000"/>
                </a:solidFill>
              </a:rPr>
            </a:br>
            <a:endParaRPr lang="en-AU" sz="3600" b="1" dirty="0"/>
          </a:p>
        </p:txBody>
      </p:sp>
      <p:sp>
        <p:nvSpPr>
          <p:cNvPr id="3" name="Subtitle 2"/>
          <p:cNvSpPr>
            <a:spLocks noGrp="1"/>
          </p:cNvSpPr>
          <p:nvPr>
            <p:ph type="subTitle" idx="1"/>
          </p:nvPr>
        </p:nvSpPr>
        <p:spPr/>
        <p:txBody>
          <a:bodyPr>
            <a:normAutofit/>
          </a:bodyPr>
          <a:lstStyle/>
          <a:p>
            <a:r>
              <a:rPr lang="en-AU" sz="4000" b="1" dirty="0">
                <a:solidFill>
                  <a:schemeClr val="tx1"/>
                </a:solidFill>
              </a:rPr>
              <a:t>SESSION PLAN </a:t>
            </a:r>
          </a:p>
          <a:p>
            <a:r>
              <a:rPr lang="en-AU" sz="4000" b="1" dirty="0">
                <a:solidFill>
                  <a:schemeClr val="tx1"/>
                </a:solidFill>
              </a:rPr>
              <a:t>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476" y="404664"/>
            <a:ext cx="2337048" cy="648692"/>
          </a:xfrm>
          <a:prstGeom prst="rect">
            <a:avLst/>
          </a:prstGeom>
        </p:spPr>
      </p:pic>
    </p:spTree>
    <p:extLst>
      <p:ext uri="{BB962C8B-B14F-4D97-AF65-F5344CB8AC3E}">
        <p14:creationId xmlns:p14="http://schemas.microsoft.com/office/powerpoint/2010/main" val="330123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68" y="548680"/>
            <a:ext cx="3008313" cy="72009"/>
          </a:xfrm>
        </p:spPr>
        <p:txBody>
          <a:bodyPr>
            <a:normAutofit fontScale="90000"/>
          </a:bodyPr>
          <a:lstStyle/>
          <a:p>
            <a:r>
              <a:rPr lang="en-AU" u="sng" dirty="0"/>
              <a:t>Game Training continued</a:t>
            </a:r>
          </a:p>
        </p:txBody>
      </p:sp>
      <p:sp>
        <p:nvSpPr>
          <p:cNvPr id="4" name="Text Placeholder 3"/>
          <p:cNvSpPr>
            <a:spLocks noGrp="1"/>
          </p:cNvSpPr>
          <p:nvPr>
            <p:ph type="body" sz="half" idx="2"/>
          </p:nvPr>
        </p:nvSpPr>
        <p:spPr>
          <a:xfrm>
            <a:off x="251520" y="620689"/>
            <a:ext cx="3268761" cy="6048671"/>
          </a:xfrm>
        </p:spPr>
        <p:txBody>
          <a:bodyPr>
            <a:normAutofit fontScale="47500" lnSpcReduction="20000"/>
          </a:bodyPr>
          <a:lstStyle/>
          <a:p>
            <a:r>
              <a:rPr lang="en-US" sz="1800" b="1" u="sng" dirty="0"/>
              <a:t>Coach’s Cues: </a:t>
            </a:r>
          </a:p>
          <a:p>
            <a:endParaRPr lang="en-US" sz="1800" dirty="0"/>
          </a:p>
          <a:p>
            <a:r>
              <a:rPr lang="en-US" sz="1800" b="1" dirty="0"/>
              <a:t>6/8: if you are being closed down can you switch ball to other side quickly so we can play ball forward. If they are defending compact centrally can you split and get on outside of your marker to create angle where you can pass around them rather than through them.</a:t>
            </a:r>
          </a:p>
          <a:p>
            <a:r>
              <a:rPr lang="en-US" sz="1800" b="1" dirty="0"/>
              <a:t>If </a:t>
            </a:r>
            <a:r>
              <a:rPr lang="en-US" sz="1800" b="1" dirty="0" err="1"/>
              <a:t>defence</a:t>
            </a:r>
            <a:r>
              <a:rPr lang="en-US" sz="1800" b="1" dirty="0"/>
              <a:t> drop off can you travel with ball and draw defender before slipping a pass to player further forward.</a:t>
            </a:r>
          </a:p>
          <a:p>
            <a:r>
              <a:rPr lang="en-US" sz="1800" b="1" dirty="0"/>
              <a:t>If defender doesn’t stay with you can you continue your run and get ball back in behind.</a:t>
            </a:r>
          </a:p>
          <a:p>
            <a:r>
              <a:rPr lang="en-US" sz="1800" b="1" dirty="0"/>
              <a:t>If 9 is on outside of 3 or 4 can you pass the ball where he can take 1</a:t>
            </a:r>
            <a:r>
              <a:rPr lang="en-US" sz="1800" b="1" baseline="30000" dirty="0"/>
              <a:t>st</a:t>
            </a:r>
            <a:r>
              <a:rPr lang="en-US" sz="1800" b="1" dirty="0"/>
              <a:t> touch forward.</a:t>
            </a:r>
          </a:p>
          <a:p>
            <a:r>
              <a:rPr lang="en-US" sz="1800" b="1" dirty="0"/>
              <a:t>If 9 is not able to take 1</a:t>
            </a:r>
            <a:r>
              <a:rPr lang="en-US" sz="1800" b="1" baseline="30000" dirty="0"/>
              <a:t>st</a:t>
            </a:r>
            <a:r>
              <a:rPr lang="en-US" sz="1800" b="1" dirty="0"/>
              <a:t> touch forward can you pass it where he can play the ball to 10.</a:t>
            </a:r>
          </a:p>
          <a:p>
            <a:r>
              <a:rPr lang="en-US" sz="1800" b="1" dirty="0"/>
              <a:t>If 9 is closed down and cant play forward or to 10 can you position yourself where he can play it back to you.</a:t>
            </a:r>
          </a:p>
          <a:p>
            <a:r>
              <a:rPr lang="en-US" sz="1800" b="1" dirty="0"/>
              <a:t>9: If 3 &amp; 4 both mark you tight can you drag them to one side to create space on other side, or can you bring them away by showing toward midfield for ball to create space in behind.</a:t>
            </a:r>
          </a:p>
          <a:p>
            <a:r>
              <a:rPr lang="en-US" sz="1800" b="1" dirty="0"/>
              <a:t> If they mark you tight can you drop ball in to 10 then explode in behind for return pass.</a:t>
            </a:r>
          </a:p>
          <a:p>
            <a:r>
              <a:rPr lang="en-US" sz="1800" b="1" dirty="0"/>
              <a:t>If you come toward ball to receive pass and 3 / 4 don’t stick tight </a:t>
            </a:r>
          </a:p>
          <a:p>
            <a:r>
              <a:rPr lang="en-US" sz="1800" b="1" dirty="0"/>
              <a:t>can you turn and shoot or run with ball.</a:t>
            </a:r>
          </a:p>
          <a:p>
            <a:r>
              <a:rPr lang="en-US" sz="1800" b="1" dirty="0"/>
              <a:t>If your 10 receives ball on inside channel of their 3 can you move to receive ball on inside of their 4 to block him from the ball and allow you to explode in behind or play wall pass with 10.</a:t>
            </a:r>
          </a:p>
          <a:p>
            <a:r>
              <a:rPr lang="en-US" sz="1800" b="1" dirty="0"/>
              <a:t>If 6/8 are receiving ball and can’t look and play </a:t>
            </a:r>
            <a:r>
              <a:rPr lang="en-US" sz="1800" b="1" dirty="0" err="1"/>
              <a:t>fwd</a:t>
            </a:r>
            <a:r>
              <a:rPr lang="en-US" sz="1800" b="1" dirty="0"/>
              <a:t> then you will not be played in, when they can look and pass forward can you 9 come to life and make some movement for them.</a:t>
            </a:r>
          </a:p>
          <a:p>
            <a:r>
              <a:rPr lang="en-US" sz="1800" b="1" dirty="0"/>
              <a:t>9/10: When 9/10 receives ball can you position yourself so he can play you with his 1</a:t>
            </a:r>
            <a:r>
              <a:rPr lang="en-US" sz="1800" b="1" baseline="30000" dirty="0"/>
              <a:t>st</a:t>
            </a:r>
            <a:r>
              <a:rPr lang="en-US" sz="1800" b="1" dirty="0"/>
              <a:t> touch. (Is the wall pass on)</a:t>
            </a:r>
          </a:p>
          <a:p>
            <a:endParaRPr lang="en-US" sz="1800" b="1" dirty="0"/>
          </a:p>
          <a:p>
            <a:r>
              <a:rPr lang="en-US" sz="1800" b="1" dirty="0"/>
              <a:t>10: as ball travels try to adjust your position to look forward and see 9, goal and 7 or 11 and the ball.</a:t>
            </a:r>
          </a:p>
          <a:p>
            <a:endParaRPr lang="en-US" sz="1800" b="1" dirty="0"/>
          </a:p>
          <a:p>
            <a:r>
              <a:rPr lang="en-US" sz="1800" b="1" dirty="0"/>
              <a:t>7,9,11. if you see 6 or 8 with comfortable possession facing forward can you make a run in behind </a:t>
            </a:r>
            <a:r>
              <a:rPr lang="en-US" sz="1800" b="1" dirty="0" err="1"/>
              <a:t>defence</a:t>
            </a:r>
            <a:r>
              <a:rPr lang="en-US" sz="1800" b="1" dirty="0"/>
              <a:t> for killer pass.</a:t>
            </a:r>
          </a:p>
          <a:p>
            <a:endParaRPr lang="en-US" sz="1800" b="1" dirty="0"/>
          </a:p>
          <a:p>
            <a:r>
              <a:rPr lang="en-US" sz="1800" b="1" dirty="0"/>
              <a:t>7/11: If ball is wide on opposite flank can you travel quickly  into box at the right moment to support or get into goal scoring area as ball is played in.</a:t>
            </a:r>
          </a:p>
          <a:p>
            <a:endParaRPr lang="en-US" sz="1800" b="1" dirty="0"/>
          </a:p>
          <a:p>
            <a:endParaRPr lang="en-AU" sz="18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8190" y="836712"/>
            <a:ext cx="5645806" cy="4680521"/>
          </a:xfrm>
        </p:spPr>
      </p:pic>
    </p:spTree>
    <p:extLst>
      <p:ext uri="{BB962C8B-B14F-4D97-AF65-F5344CB8AC3E}">
        <p14:creationId xmlns:p14="http://schemas.microsoft.com/office/powerpoint/2010/main" val="338994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39"/>
            <a:ext cx="3008313" cy="598388"/>
          </a:xfrm>
        </p:spPr>
        <p:txBody>
          <a:bodyPr/>
          <a:lstStyle/>
          <a:p>
            <a:r>
              <a:rPr lang="en-AU" dirty="0"/>
              <a:t> </a:t>
            </a:r>
            <a:r>
              <a:rPr lang="en-AU" u="sng" dirty="0"/>
              <a:t>Training Game</a:t>
            </a:r>
          </a:p>
        </p:txBody>
      </p:sp>
      <p:sp>
        <p:nvSpPr>
          <p:cNvPr id="4" name="Text Placeholder 3"/>
          <p:cNvSpPr>
            <a:spLocks noGrp="1"/>
          </p:cNvSpPr>
          <p:nvPr>
            <p:ph type="body" sz="half" idx="2"/>
          </p:nvPr>
        </p:nvSpPr>
        <p:spPr/>
        <p:txBody>
          <a:bodyPr>
            <a:normAutofit fontScale="92500" lnSpcReduction="10000"/>
          </a:bodyPr>
          <a:lstStyle/>
          <a:p>
            <a:pPr fontAlgn="t"/>
            <a:r>
              <a:rPr lang="en-US" b="1" dirty="0"/>
              <a:t>Organization: Area 2/3 pitch from goal to a line 2m behind end c/circle. 2 small goals on line behind c/circle 5m in from sideline either side.</a:t>
            </a:r>
            <a:endParaRPr lang="en-AU" dirty="0"/>
          </a:p>
          <a:p>
            <a:pPr fontAlgn="t"/>
            <a:r>
              <a:rPr lang="en-US" b="1" dirty="0"/>
              <a:t>16 players: BP Blue- 3,4,6,8,10,7,9,11. v BPO Red 1,2,3,4,5,6,8,9.</a:t>
            </a:r>
            <a:endParaRPr lang="en-AU" dirty="0"/>
          </a:p>
          <a:p>
            <a:pPr fontAlgn="t"/>
            <a:r>
              <a:rPr lang="en-US" b="1" dirty="0"/>
              <a:t>Bibs, large goal, 2 small goals, balls</a:t>
            </a:r>
            <a:endParaRPr lang="en-AU" dirty="0"/>
          </a:p>
          <a:p>
            <a:pPr fontAlgn="t"/>
            <a:r>
              <a:rPr lang="en-US" b="1" dirty="0"/>
              <a:t>Starting point: Play starts from assist coach on backline between small goals playing into Blue 3 or 4 </a:t>
            </a:r>
            <a:endParaRPr lang="en-AU" dirty="0"/>
          </a:p>
          <a:p>
            <a:pPr fontAlgn="t"/>
            <a:r>
              <a:rPr lang="en-US" b="1" dirty="0"/>
              <a:t>Red to score through 2 wide goals </a:t>
            </a:r>
            <a:endParaRPr lang="en-AU" dirty="0"/>
          </a:p>
          <a:p>
            <a:pPr fontAlgn="t"/>
            <a:r>
              <a:rPr lang="en-US" b="1" dirty="0" err="1"/>
              <a:t>Var</a:t>
            </a:r>
            <a:r>
              <a:rPr lang="en-US" b="1" dirty="0"/>
              <a:t>: have assist coach restart straight away from ½ way if red team score, quick transition from blue.</a:t>
            </a:r>
            <a:endParaRPr lang="en-AU" dirty="0"/>
          </a:p>
          <a:p>
            <a:pPr fontAlgn="t"/>
            <a:r>
              <a:rPr lang="en-US" b="1" dirty="0"/>
              <a:t>Explanation/Progression:</a:t>
            </a:r>
            <a:endParaRPr lang="en-AU" dirty="0"/>
          </a:p>
          <a:p>
            <a:pPr fontAlgn="t"/>
            <a:r>
              <a:rPr lang="en-US" b="1" dirty="0"/>
              <a:t>BP Blue team: Start with ball in from 3 or 4 &amp; Try to get ball &amp; player in behind </a:t>
            </a:r>
            <a:r>
              <a:rPr lang="en-US" b="1" dirty="0" err="1"/>
              <a:t>defence</a:t>
            </a:r>
            <a:r>
              <a:rPr lang="en-US" b="1" dirty="0"/>
              <a:t> to create goal scoring opportunity and score.</a:t>
            </a:r>
            <a:endParaRPr lang="en-AU" dirty="0"/>
          </a:p>
          <a:p>
            <a:pPr fontAlgn="t"/>
            <a:r>
              <a:rPr lang="en-US" b="1" dirty="0"/>
              <a:t>BPO Red team: Try to keep ball &amp; build up from back to score in small goals wide over ½ way line. Play a high line in </a:t>
            </a:r>
            <a:r>
              <a:rPr lang="en-US" b="1" dirty="0" err="1"/>
              <a:t>defence</a:t>
            </a:r>
            <a:r>
              <a:rPr lang="en-US" b="1" dirty="0"/>
              <a:t>, If Blue win turnover immediate BPO transition.</a:t>
            </a:r>
            <a:endParaRPr lang="en-AU" dirty="0"/>
          </a:p>
          <a:p>
            <a:endParaRPr lang="en-US" dirty="0"/>
          </a:p>
          <a:p>
            <a:endParaRPr lang="en-AU" dirty="0"/>
          </a:p>
        </p:txBody>
      </p:sp>
      <p:pic>
        <p:nvPicPr>
          <p:cNvPr id="7" name="Content Placeholder 6"/>
          <p:cNvPicPr>
            <a:picLocks noGrp="1" noChangeAspect="1"/>
          </p:cNvPicPr>
          <p:nvPr>
            <p:ph idx="1"/>
          </p:nvPr>
        </p:nvPicPr>
        <p:blipFill>
          <a:blip r:embed="rId2"/>
          <a:stretch>
            <a:fillRect/>
          </a:stretch>
        </p:blipFill>
        <p:spPr>
          <a:xfrm>
            <a:off x="3575049" y="926827"/>
            <a:ext cx="5516473" cy="4806429"/>
          </a:xfrm>
          <a:prstGeom prst="rect">
            <a:avLst/>
          </a:prstGeom>
        </p:spPr>
      </p:pic>
    </p:spTree>
    <p:extLst>
      <p:ext uri="{BB962C8B-B14F-4D97-AF65-F5344CB8AC3E}">
        <p14:creationId xmlns:p14="http://schemas.microsoft.com/office/powerpoint/2010/main" val="370255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a:t>Football Problem</a:t>
            </a:r>
          </a:p>
        </p:txBody>
      </p:sp>
      <p:sp>
        <p:nvSpPr>
          <p:cNvPr id="3" name="Content Placeholder 2"/>
          <p:cNvSpPr>
            <a:spLocks noGrp="1"/>
          </p:cNvSpPr>
          <p:nvPr>
            <p:ph idx="1"/>
          </p:nvPr>
        </p:nvSpPr>
        <p:spPr/>
        <p:txBody>
          <a:bodyPr>
            <a:normAutofit fontScale="85000" lnSpcReduction="20000"/>
          </a:bodyPr>
          <a:lstStyle/>
          <a:p>
            <a:r>
              <a:rPr lang="en-US" dirty="0"/>
              <a:t>Our 7,9,11 are not making runs in behind opposition </a:t>
            </a:r>
            <a:r>
              <a:rPr lang="en-US" dirty="0" err="1"/>
              <a:t>defence</a:t>
            </a:r>
            <a:r>
              <a:rPr lang="en-US" dirty="0"/>
              <a:t> to receive killer pass/penetrating pass. Midfielders need better awareness to play these passes. </a:t>
            </a:r>
          </a:p>
          <a:p>
            <a:r>
              <a:rPr lang="en-US" dirty="0"/>
              <a:t>Midfielders not focused on playing attacking forward balls because:</a:t>
            </a:r>
          </a:p>
          <a:p>
            <a:pPr>
              <a:buFont typeface="+mj-lt"/>
              <a:buAutoNum type="arabicPeriod"/>
            </a:pPr>
            <a:r>
              <a:rPr lang="en-US" dirty="0"/>
              <a:t>They are not seeing moments when a penetrating pass can be played </a:t>
            </a:r>
            <a:r>
              <a:rPr lang="en-US" dirty="0" err="1"/>
              <a:t>fwd</a:t>
            </a:r>
            <a:r>
              <a:rPr lang="en-US" dirty="0"/>
              <a:t> encouraging an attacking run by strikers.</a:t>
            </a:r>
          </a:p>
          <a:p>
            <a:pPr>
              <a:buFont typeface="+mj-lt"/>
              <a:buAutoNum type="arabicPeriod"/>
            </a:pPr>
            <a:r>
              <a:rPr lang="en-US" dirty="0"/>
              <a:t>Strikers are not getting into space between / behind </a:t>
            </a:r>
            <a:r>
              <a:rPr lang="en-US" dirty="0" err="1"/>
              <a:t>defence</a:t>
            </a:r>
            <a:r>
              <a:rPr lang="en-US" dirty="0"/>
              <a:t> to encourage or demand these passes are played.</a:t>
            </a:r>
          </a:p>
          <a:p>
            <a:endParaRPr lang="en-US" dirty="0"/>
          </a:p>
          <a:p>
            <a:endParaRPr lang="en-US" dirty="0"/>
          </a:p>
          <a:p>
            <a:endParaRPr lang="en-US" dirty="0"/>
          </a:p>
          <a:p>
            <a:endParaRPr lang="en-US" dirty="0"/>
          </a:p>
          <a:p>
            <a:endParaRPr lang="en-US" dirty="0"/>
          </a:p>
          <a:p>
            <a:endParaRPr lang="en-US" dirty="0"/>
          </a:p>
          <a:p>
            <a:endParaRPr lang="en-AU" dirty="0"/>
          </a:p>
        </p:txBody>
      </p:sp>
    </p:spTree>
    <p:extLst>
      <p:ext uri="{BB962C8B-B14F-4D97-AF65-F5344CB8AC3E}">
        <p14:creationId xmlns:p14="http://schemas.microsoft.com/office/powerpoint/2010/main" val="95545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a:t>Objectives of the Session</a:t>
            </a:r>
          </a:p>
        </p:txBody>
      </p:sp>
      <p:sp>
        <p:nvSpPr>
          <p:cNvPr id="3" name="Content Placeholder 2"/>
          <p:cNvSpPr>
            <a:spLocks noGrp="1"/>
          </p:cNvSpPr>
          <p:nvPr>
            <p:ph idx="1"/>
          </p:nvPr>
        </p:nvSpPr>
        <p:spPr/>
        <p:txBody>
          <a:bodyPr>
            <a:normAutofit/>
          </a:bodyPr>
          <a:lstStyle/>
          <a:p>
            <a:r>
              <a:rPr lang="en-US" sz="4000" dirty="0">
                <a:solidFill>
                  <a:srgbClr val="000000"/>
                </a:solidFill>
              </a:rPr>
              <a:t>Today I aim to improve…. The teams ability to both see an opportunity to play a penetrating pass in behind the </a:t>
            </a:r>
            <a:r>
              <a:rPr lang="en-US" sz="4000" dirty="0" err="1">
                <a:solidFill>
                  <a:srgbClr val="000000"/>
                </a:solidFill>
              </a:rPr>
              <a:t>defence</a:t>
            </a:r>
            <a:r>
              <a:rPr lang="en-US" sz="4000" dirty="0">
                <a:solidFill>
                  <a:srgbClr val="000000"/>
                </a:solidFill>
              </a:rPr>
              <a:t> &amp; our strikers ability to receive this pass &amp; turn it into a goal scoring opportunity &amp; then finish on goal.</a:t>
            </a:r>
          </a:p>
          <a:p>
            <a:endParaRPr lang="en-US" sz="4000" dirty="0">
              <a:solidFill>
                <a:srgbClr val="000000"/>
              </a:solidFill>
            </a:endParaRPr>
          </a:p>
          <a:p>
            <a:endParaRPr lang="en-AU" sz="4000" b="1" dirty="0"/>
          </a:p>
        </p:txBody>
      </p:sp>
    </p:spTree>
    <p:extLst>
      <p:ext uri="{BB962C8B-B14F-4D97-AF65-F5344CB8AC3E}">
        <p14:creationId xmlns:p14="http://schemas.microsoft.com/office/powerpoint/2010/main" val="145483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3008313" cy="1162050"/>
          </a:xfrm>
        </p:spPr>
        <p:txBody>
          <a:bodyPr>
            <a:normAutofit/>
          </a:bodyPr>
          <a:lstStyle/>
          <a:p>
            <a:r>
              <a:rPr lang="en-AU" sz="3200" u="sng" dirty="0"/>
              <a:t>Positioning</a:t>
            </a:r>
          </a:p>
        </p:txBody>
      </p:sp>
      <p:sp>
        <p:nvSpPr>
          <p:cNvPr id="4" name="Text Placeholder 3"/>
          <p:cNvSpPr>
            <a:spLocks noGrp="1"/>
          </p:cNvSpPr>
          <p:nvPr>
            <p:ph type="body" sz="half" idx="2"/>
          </p:nvPr>
        </p:nvSpPr>
        <p:spPr/>
        <p:txBody>
          <a:bodyPr>
            <a:normAutofit/>
          </a:bodyPr>
          <a:lstStyle/>
          <a:p>
            <a:r>
              <a:rPr lang="en-AU" sz="2000" b="1" dirty="0"/>
              <a:t>Can I get into a position where I can receive the ball?</a:t>
            </a:r>
          </a:p>
          <a:p>
            <a:pPr marL="342900" indent="-342900">
              <a:buFontTx/>
              <a:buChar char="-"/>
            </a:pPr>
            <a:r>
              <a:rPr lang="en-AU" sz="2000" b="1" dirty="0"/>
              <a:t>Away from my opponent</a:t>
            </a:r>
          </a:p>
          <a:p>
            <a:pPr marL="342900" indent="-342900">
              <a:buFontTx/>
              <a:buChar char="-"/>
            </a:pPr>
            <a:r>
              <a:rPr lang="en-AU" sz="2000" b="1" dirty="0"/>
              <a:t>In between defenders</a:t>
            </a:r>
          </a:p>
          <a:p>
            <a:pPr marL="342900" indent="-342900">
              <a:buFontTx/>
              <a:buChar char="-"/>
            </a:pPr>
            <a:r>
              <a:rPr lang="en-AU" sz="2000" b="1" dirty="0"/>
              <a:t>In between the defensive lines</a:t>
            </a:r>
          </a:p>
          <a:p>
            <a:pPr marL="342900" indent="-342900">
              <a:buFontTx/>
              <a:buChar char="-"/>
            </a:pPr>
            <a:r>
              <a:rPr lang="en-AU" sz="2000" b="1" dirty="0"/>
              <a:t>Where I can see &amp; play forward</a:t>
            </a:r>
          </a:p>
          <a:p>
            <a:pPr marL="342900" indent="-342900">
              <a:buFontTx/>
              <a:buChar char="-"/>
            </a:pPr>
            <a:r>
              <a:rPr lang="en-AU" sz="2000" b="1" dirty="0"/>
              <a:t>Where I can run with the ball </a:t>
            </a:r>
          </a:p>
          <a:p>
            <a:pPr marL="342900" indent="-342900">
              <a:buFontTx/>
              <a:buChar char="-"/>
            </a:pPr>
            <a:r>
              <a:rPr lang="en-AU" sz="2000" b="1" dirty="0"/>
              <a:t>Where I can shoot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7029" y="909948"/>
            <a:ext cx="5866971" cy="3312368"/>
          </a:xfrm>
        </p:spPr>
      </p:pic>
    </p:spTree>
    <p:extLst>
      <p:ext uri="{BB962C8B-B14F-4D97-AF65-F5344CB8AC3E}">
        <p14:creationId xmlns:p14="http://schemas.microsoft.com/office/powerpoint/2010/main" val="322566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Passing Practice</a:t>
            </a:r>
          </a:p>
        </p:txBody>
      </p:sp>
      <p:sp>
        <p:nvSpPr>
          <p:cNvPr id="4" name="Text Placeholder 3"/>
          <p:cNvSpPr>
            <a:spLocks noGrp="1"/>
          </p:cNvSpPr>
          <p:nvPr>
            <p:ph type="body" sz="half" idx="2"/>
          </p:nvPr>
        </p:nvSpPr>
        <p:spPr/>
        <p:txBody>
          <a:bodyPr>
            <a:normAutofit fontScale="47500" lnSpcReduction="20000"/>
          </a:bodyPr>
          <a:lstStyle/>
          <a:p>
            <a:pPr fontAlgn="t"/>
            <a:r>
              <a:rPr lang="en-US" sz="2000" b="1" dirty="0"/>
              <a:t>Organization</a:t>
            </a:r>
            <a:endParaRPr lang="en-AU" sz="2000" dirty="0"/>
          </a:p>
          <a:p>
            <a:r>
              <a:rPr lang="en-US" sz="2000" b="1" dirty="0"/>
              <a:t>16 Players split into 2 groups of 8, balls, bibs, cones </a:t>
            </a:r>
            <a:endParaRPr lang="en-AU" sz="2000" dirty="0"/>
          </a:p>
          <a:p>
            <a:pPr fontAlgn="t"/>
            <a:r>
              <a:rPr lang="en-US" sz="2000" b="1" dirty="0"/>
              <a:t>2 grids ½ way line to 6 yard box width sideline to ¼ c/circle split by a scoring zone/ target line  on 18 yard: 2 large cones set 5m out from 18 </a:t>
            </a:r>
            <a:r>
              <a:rPr lang="en-US" sz="2000" b="1" dirty="0" err="1"/>
              <a:t>yd</a:t>
            </a:r>
            <a:r>
              <a:rPr lang="en-US" sz="2000" b="1" dirty="0"/>
              <a:t> line as the line of back 4 defenders.</a:t>
            </a:r>
            <a:endParaRPr lang="en-AU" sz="2000" dirty="0"/>
          </a:p>
          <a:p>
            <a:pPr fontAlgn="t"/>
            <a:r>
              <a:rPr lang="en-US" sz="2000" b="1" dirty="0"/>
              <a:t>8 to each grid playing from ½ way.</a:t>
            </a:r>
            <a:endParaRPr lang="en-AU" sz="2000" dirty="0"/>
          </a:p>
          <a:p>
            <a:pPr fontAlgn="t"/>
            <a:r>
              <a:rPr lang="en-US" sz="2000" b="1" dirty="0"/>
              <a:t>Right side: set up as 6,2,10,7,9</a:t>
            </a:r>
            <a:endParaRPr lang="en-AU" sz="2000" dirty="0"/>
          </a:p>
          <a:p>
            <a:pPr fontAlgn="t"/>
            <a:r>
              <a:rPr lang="en-US" sz="2000" b="1" dirty="0"/>
              <a:t>Left side: set up as 8,5,10,11,9</a:t>
            </a:r>
            <a:endParaRPr lang="en-AU" sz="2000" dirty="0"/>
          </a:p>
          <a:p>
            <a:pPr fontAlgn="t"/>
            <a:r>
              <a:rPr lang="en-US" sz="2000" b="1" dirty="0"/>
              <a:t>3 spare players have all balls on ½ line on each grid and serve to 6/2 and 8/5 to start.</a:t>
            </a:r>
            <a:endParaRPr lang="en-AU" sz="2000" dirty="0"/>
          </a:p>
          <a:p>
            <a:pPr fontAlgn="t"/>
            <a:r>
              <a:rPr lang="en-US" sz="2000" b="1" dirty="0"/>
              <a:t>Explanation/Progression</a:t>
            </a:r>
            <a:endParaRPr lang="en-AU" sz="2000" dirty="0"/>
          </a:p>
          <a:p>
            <a:pPr fontAlgn="t"/>
            <a:r>
              <a:rPr lang="en-US" sz="2000" b="1" dirty="0"/>
              <a:t>Right side:  All players follow their pass-</a:t>
            </a:r>
            <a:endParaRPr lang="en-AU" sz="2000" dirty="0"/>
          </a:p>
          <a:p>
            <a:pPr fontAlgn="t"/>
            <a:r>
              <a:rPr lang="en-US" sz="2000" b="1" dirty="0"/>
              <a:t>Play starts from spare player serving into 6 who passes to 2.</a:t>
            </a:r>
            <a:endParaRPr lang="en-AU" sz="2000" dirty="0"/>
          </a:p>
          <a:p>
            <a:pPr fontAlgn="t"/>
            <a:r>
              <a:rPr lang="en-US" sz="2000" b="1" dirty="0"/>
              <a:t>2 plays to 10 who plays a ball in behind large cones for 7 make run in behind to receive in target zone. 7 takes ball over end line then dribbles around side of field to starting point. </a:t>
            </a:r>
            <a:endParaRPr lang="en-AU" sz="2000" dirty="0"/>
          </a:p>
          <a:p>
            <a:pPr fontAlgn="t"/>
            <a:r>
              <a:rPr lang="en-US" sz="2000" b="1" dirty="0"/>
              <a:t>All players have followed their pass- on the next sequence 9 will make run in behind and receive ball from 10.</a:t>
            </a:r>
            <a:endParaRPr lang="en-AU" sz="2000" dirty="0"/>
          </a:p>
          <a:p>
            <a:pPr fontAlgn="t"/>
            <a:r>
              <a:rPr lang="en-US" sz="2000" b="1" dirty="0"/>
              <a:t>Both 7/9 should check off and be moving both times even though only one of them will make the run and get the ball. In the game they might both be going.</a:t>
            </a:r>
            <a:endParaRPr lang="en-AU" sz="2000" dirty="0"/>
          </a:p>
          <a:p>
            <a:pPr fontAlgn="t"/>
            <a:r>
              <a:rPr lang="en-US" sz="2000" b="1" dirty="0"/>
              <a:t>On Left – mirror image of sequence with sever &gt; 8 &gt; 5 &gt; 10 &gt; 9/11</a:t>
            </a:r>
            <a:endParaRPr lang="en-AU" sz="2000" dirty="0"/>
          </a:p>
          <a:p>
            <a:pPr fontAlgn="t"/>
            <a:r>
              <a:rPr lang="en-US" sz="2000" b="1" dirty="0" err="1"/>
              <a:t>Var</a:t>
            </a:r>
            <a:r>
              <a:rPr lang="en-US" sz="2000" b="1" dirty="0"/>
              <a:t>: change passing direction at start</a:t>
            </a:r>
            <a:endParaRPr lang="en-AU" sz="2000" dirty="0"/>
          </a:p>
          <a:p>
            <a:pPr fontAlgn="t"/>
            <a:r>
              <a:rPr lang="en-US" sz="2000" b="1" dirty="0" err="1"/>
              <a:t>Var</a:t>
            </a:r>
            <a:r>
              <a:rPr lang="en-US" sz="2000" b="1" dirty="0"/>
              <a:t>: take away large cones – add passive defender if desired</a:t>
            </a:r>
            <a:endParaRPr lang="en-AU" sz="2000" dirty="0"/>
          </a:p>
          <a:p>
            <a:pPr fontAlgn="t"/>
            <a:r>
              <a:rPr lang="en-US" sz="2000" b="1" dirty="0"/>
              <a:t>Make sure off-side rule is taken into account.</a:t>
            </a:r>
            <a:endParaRPr lang="en-AU" sz="2000" dirty="0"/>
          </a:p>
          <a:p>
            <a:endParaRPr lang="en-US" sz="2000" dirty="0"/>
          </a:p>
          <a:p>
            <a:endParaRPr lang="en-AU" sz="2000" b="1" dirty="0"/>
          </a:p>
        </p:txBody>
      </p:sp>
      <p:pic>
        <p:nvPicPr>
          <p:cNvPr id="7" name="Content Placeholder 6"/>
          <p:cNvPicPr>
            <a:picLocks noGrp="1" noChangeAspect="1"/>
          </p:cNvPicPr>
          <p:nvPr>
            <p:ph idx="1"/>
          </p:nvPr>
        </p:nvPicPr>
        <p:blipFill>
          <a:blip r:embed="rId2"/>
          <a:stretch>
            <a:fillRect/>
          </a:stretch>
        </p:blipFill>
        <p:spPr>
          <a:xfrm>
            <a:off x="3605260" y="1340768"/>
            <a:ext cx="5544974" cy="4597815"/>
          </a:xfrm>
          <a:prstGeom prst="rect">
            <a:avLst/>
          </a:prstGeom>
        </p:spPr>
      </p:pic>
    </p:spTree>
    <p:extLst>
      <p:ext uri="{BB962C8B-B14F-4D97-AF65-F5344CB8AC3E}">
        <p14:creationId xmlns:p14="http://schemas.microsoft.com/office/powerpoint/2010/main" val="350433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Positioning Game</a:t>
            </a:r>
          </a:p>
        </p:txBody>
      </p:sp>
      <p:sp>
        <p:nvSpPr>
          <p:cNvPr id="4" name="Text Placeholder 3"/>
          <p:cNvSpPr>
            <a:spLocks noGrp="1"/>
          </p:cNvSpPr>
          <p:nvPr>
            <p:ph type="body" sz="half" idx="2"/>
          </p:nvPr>
        </p:nvSpPr>
        <p:spPr/>
        <p:txBody>
          <a:bodyPr>
            <a:normAutofit fontScale="62500" lnSpcReduction="20000"/>
          </a:bodyPr>
          <a:lstStyle/>
          <a:p>
            <a:pPr fontAlgn="t"/>
            <a:r>
              <a:rPr lang="en-US" sz="2000" b="1" dirty="0"/>
              <a:t>Organization: </a:t>
            </a:r>
            <a:endParaRPr lang="en-AU" sz="2000" dirty="0"/>
          </a:p>
          <a:p>
            <a:pPr fontAlgn="t"/>
            <a:r>
              <a:rPr lang="en-US" sz="2000" b="1" dirty="0"/>
              <a:t>Same field areas as passing practice-</a:t>
            </a:r>
            <a:endParaRPr lang="en-AU" sz="2000" dirty="0"/>
          </a:p>
          <a:p>
            <a:pPr fontAlgn="t"/>
            <a:r>
              <a:rPr lang="en-US" sz="2000" b="1" dirty="0"/>
              <a:t>16 Players split into 2 groups, same as passing practice grids</a:t>
            </a:r>
            <a:endParaRPr lang="en-AU" sz="2000" dirty="0"/>
          </a:p>
          <a:p>
            <a:r>
              <a:rPr lang="en-US" sz="2000" b="1" dirty="0"/>
              <a:t>2 grids ½ way line to 6 yard box width sideline to ¼ c/circle split by a line half on18 yard: </a:t>
            </a:r>
            <a:endParaRPr lang="en-AU" sz="2000" dirty="0"/>
          </a:p>
          <a:p>
            <a:pPr fontAlgn="t"/>
            <a:r>
              <a:rPr lang="en-US" sz="2000" b="1" dirty="0"/>
              <a:t>Teams of 5 v 3 with 5 attackers going towards goal v 3 defenders.</a:t>
            </a:r>
            <a:endParaRPr lang="en-AU" sz="2000" dirty="0"/>
          </a:p>
          <a:p>
            <a:pPr fontAlgn="t"/>
            <a:r>
              <a:rPr lang="en-US" sz="2000" b="1" dirty="0"/>
              <a:t>Explanation/Progression: </a:t>
            </a:r>
            <a:endParaRPr lang="en-AU" sz="2000" dirty="0"/>
          </a:p>
          <a:p>
            <a:pPr fontAlgn="t"/>
            <a:r>
              <a:rPr lang="en-US" sz="2000" b="1" dirty="0"/>
              <a:t>Shape: BP Blue teams set up as  2/1/2 ( 6,8,10,9, 7 or 11) </a:t>
            </a:r>
            <a:endParaRPr lang="en-AU" sz="2000" dirty="0"/>
          </a:p>
          <a:p>
            <a:pPr fontAlgn="t"/>
            <a:r>
              <a:rPr lang="en-US" sz="2000" b="1" dirty="0"/>
              <a:t>going toward goal v BPO Red team set up as 2/1.</a:t>
            </a:r>
            <a:endParaRPr lang="en-AU" sz="2000" dirty="0"/>
          </a:p>
          <a:p>
            <a:pPr fontAlgn="t"/>
            <a:r>
              <a:rPr lang="en-US" sz="2000" b="1" dirty="0"/>
              <a:t>BP team objective to have one of their players receive penetrating pass in behind </a:t>
            </a:r>
            <a:r>
              <a:rPr lang="en-US" sz="2000" b="1" dirty="0" err="1"/>
              <a:t>defence</a:t>
            </a:r>
            <a:r>
              <a:rPr lang="en-US" sz="2000" b="1" dirty="0"/>
              <a:t> onside &amp; drive into target zone &amp; over end line to score.</a:t>
            </a:r>
            <a:endParaRPr lang="en-AU" sz="2000" dirty="0"/>
          </a:p>
          <a:p>
            <a:pPr fontAlgn="t"/>
            <a:r>
              <a:rPr lang="en-US" sz="2000" b="1" dirty="0"/>
              <a:t>BPO team try to prevent this &amp; if they win ball either get it over ½ way line by running with the ball or pass to assistant coach.</a:t>
            </a:r>
            <a:endParaRPr lang="en-AU" sz="2000" dirty="0"/>
          </a:p>
          <a:p>
            <a:pPr fontAlgn="t"/>
            <a:r>
              <a:rPr lang="en-US" sz="2000" b="1" dirty="0" err="1"/>
              <a:t>Var</a:t>
            </a:r>
            <a:r>
              <a:rPr lang="en-US" sz="2000" b="1" dirty="0"/>
              <a:t>: Penetrating pass via 10 to strikers as much as possible.</a:t>
            </a:r>
            <a:endParaRPr lang="en-AU" sz="2000" dirty="0"/>
          </a:p>
          <a:p>
            <a:pPr fontAlgn="t"/>
            <a:r>
              <a:rPr lang="en-US" sz="2000" b="1" dirty="0"/>
              <a:t>- Make sure off-side rule is taken into account</a:t>
            </a:r>
            <a:endParaRPr lang="en-AU" sz="2000" dirty="0"/>
          </a:p>
          <a:p>
            <a:endParaRPr lang="en-US" sz="2000" dirty="0"/>
          </a:p>
          <a:p>
            <a:endParaRPr lang="en-US" sz="2000" dirty="0"/>
          </a:p>
          <a:p>
            <a:endParaRPr lang="en-US" sz="2000" dirty="0"/>
          </a:p>
          <a:p>
            <a:endParaRPr lang="en-US" sz="2000" dirty="0"/>
          </a:p>
          <a:p>
            <a:endParaRPr lang="en-AU" sz="2000" b="1" dirty="0"/>
          </a:p>
        </p:txBody>
      </p:sp>
      <p:pic>
        <p:nvPicPr>
          <p:cNvPr id="7" name="Content Placeholder 6"/>
          <p:cNvPicPr>
            <a:picLocks noGrp="1" noChangeAspect="1"/>
          </p:cNvPicPr>
          <p:nvPr>
            <p:ph idx="1"/>
          </p:nvPr>
        </p:nvPicPr>
        <p:blipFill>
          <a:blip r:embed="rId2"/>
          <a:stretch>
            <a:fillRect/>
          </a:stretch>
        </p:blipFill>
        <p:spPr>
          <a:xfrm>
            <a:off x="3575050" y="1279457"/>
            <a:ext cx="5544974" cy="4453799"/>
          </a:xfrm>
          <a:prstGeom prst="rect">
            <a:avLst/>
          </a:prstGeom>
        </p:spPr>
      </p:pic>
    </p:spTree>
    <p:extLst>
      <p:ext uri="{BB962C8B-B14F-4D97-AF65-F5344CB8AC3E}">
        <p14:creationId xmlns:p14="http://schemas.microsoft.com/office/powerpoint/2010/main" val="390577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Positioning Game</a:t>
            </a:r>
          </a:p>
        </p:txBody>
      </p:sp>
      <p:sp>
        <p:nvSpPr>
          <p:cNvPr id="4" name="Text Placeholder 3"/>
          <p:cNvSpPr>
            <a:spLocks noGrp="1"/>
          </p:cNvSpPr>
          <p:nvPr>
            <p:ph type="body" sz="half" idx="2"/>
          </p:nvPr>
        </p:nvSpPr>
        <p:spPr/>
        <p:txBody>
          <a:bodyPr>
            <a:normAutofit fontScale="77500" lnSpcReduction="20000"/>
          </a:bodyPr>
          <a:lstStyle/>
          <a:p>
            <a:pPr fontAlgn="t"/>
            <a:r>
              <a:rPr lang="en-US" sz="1600" b="1" dirty="0"/>
              <a:t>Team tasks: </a:t>
            </a:r>
            <a:endParaRPr lang="en-AU" sz="1600" dirty="0"/>
          </a:p>
          <a:p>
            <a:pPr fontAlgn="t"/>
            <a:r>
              <a:rPr lang="en-US" sz="1600" b="1" dirty="0"/>
              <a:t>BP: Can you get a player in behind </a:t>
            </a:r>
            <a:r>
              <a:rPr lang="en-US" sz="1600" b="1" dirty="0" err="1"/>
              <a:t>defence</a:t>
            </a:r>
            <a:r>
              <a:rPr lang="en-US" sz="1600" b="1" dirty="0"/>
              <a:t> receiving a pass on side .</a:t>
            </a:r>
            <a:endParaRPr lang="en-AU" sz="1600" dirty="0"/>
          </a:p>
          <a:p>
            <a:pPr fontAlgn="t"/>
            <a:r>
              <a:rPr lang="en-US" sz="1600" b="1" dirty="0"/>
              <a:t>BPO: can you win ball  &amp; get it over 1/2 way for a point</a:t>
            </a:r>
            <a:endParaRPr lang="en-AU" sz="1600" dirty="0"/>
          </a:p>
          <a:p>
            <a:pPr fontAlgn="t"/>
            <a:r>
              <a:rPr lang="en-US" sz="1600" b="1" dirty="0"/>
              <a:t>Player Tasks:</a:t>
            </a:r>
            <a:endParaRPr lang="en-AU" sz="1600" dirty="0"/>
          </a:p>
          <a:p>
            <a:pPr fontAlgn="t"/>
            <a:r>
              <a:rPr lang="en-US" sz="1600" b="1" dirty="0"/>
              <a:t>BP- Can you spread out when you have the ball &amp; make field big as possible ( use all space in the grid) to stretch </a:t>
            </a:r>
            <a:r>
              <a:rPr lang="en-US" sz="1600" b="1" dirty="0" err="1"/>
              <a:t>defence</a:t>
            </a:r>
            <a:r>
              <a:rPr lang="en-US" sz="1600" b="1" dirty="0"/>
              <a:t>.</a:t>
            </a:r>
            <a:endParaRPr lang="en-AU" sz="1600" dirty="0"/>
          </a:p>
          <a:p>
            <a:r>
              <a:rPr lang="en-US" sz="1600" b="1" dirty="0"/>
              <a:t>6-8-10 Can you take your 1</a:t>
            </a:r>
            <a:r>
              <a:rPr lang="en-US" sz="1600" b="1" baseline="30000" dirty="0"/>
              <a:t>st</a:t>
            </a:r>
            <a:r>
              <a:rPr lang="en-US" sz="1600" b="1" dirty="0"/>
              <a:t> touch forward and play a killer pass      between the defenders for a striker to receive in behind.</a:t>
            </a:r>
            <a:endParaRPr lang="en-AU" sz="1600" dirty="0"/>
          </a:p>
          <a:p>
            <a:r>
              <a:rPr lang="en-US" sz="1600" b="1" dirty="0"/>
              <a:t>9-7 or 11 Can you get in behind to receive ball staying on-side</a:t>
            </a:r>
            <a:endParaRPr lang="en-AU" sz="1600" dirty="0"/>
          </a:p>
          <a:p>
            <a:pPr fontAlgn="t"/>
            <a:r>
              <a:rPr lang="en-US" sz="1600" b="1" dirty="0"/>
              <a:t>Coach’s Cues:</a:t>
            </a:r>
            <a:endParaRPr lang="en-AU" sz="1600" dirty="0"/>
          </a:p>
          <a:p>
            <a:pPr fontAlgn="t"/>
            <a:r>
              <a:rPr lang="en-US" sz="1600" b="1" dirty="0"/>
              <a:t>As the ball is travelling can you anticipate the direction/quality of receiver's 1</a:t>
            </a:r>
            <a:r>
              <a:rPr lang="en-US" sz="1600" b="1" baseline="30000" dirty="0"/>
              <a:t>st</a:t>
            </a:r>
            <a:r>
              <a:rPr lang="en-US" sz="1600" b="1" dirty="0"/>
              <a:t> touch.</a:t>
            </a:r>
            <a:endParaRPr lang="en-AU" sz="1600" dirty="0"/>
          </a:p>
          <a:p>
            <a:pPr fontAlgn="t"/>
            <a:r>
              <a:rPr lang="en-US" sz="1600" b="1" dirty="0"/>
              <a:t>When we win the ball can we spread out with options left, right, far &amp; middle.</a:t>
            </a:r>
            <a:endParaRPr lang="en-AU" sz="1600" dirty="0"/>
          </a:p>
          <a:p>
            <a:pPr fontAlgn="t"/>
            <a:r>
              <a:rPr lang="en-US" sz="1600" b="1" dirty="0"/>
              <a:t>When we transition can we get beyond receiver to get ball forward quickly.</a:t>
            </a:r>
            <a:endParaRPr lang="en-AU" sz="1600" dirty="0"/>
          </a:p>
          <a:p>
            <a:pPr fontAlgn="t"/>
            <a:r>
              <a:rPr lang="en-US" sz="1600" b="1" dirty="0"/>
              <a:t>6-8-10: if you are being closed down can you switch ball to other side quickly so we can play ball forward</a:t>
            </a:r>
            <a:endParaRPr lang="en-AU" sz="1600" dirty="0"/>
          </a:p>
          <a:p>
            <a:r>
              <a:rPr lang="en-US" sz="1600" b="1" dirty="0"/>
              <a:t>9, 7 or 11. if you see 6, 8 or 10 will have comfortable possession facing forward can you make a run in behind </a:t>
            </a:r>
            <a:r>
              <a:rPr lang="en-US" sz="1600" b="1" dirty="0" err="1"/>
              <a:t>defence</a:t>
            </a:r>
            <a:r>
              <a:rPr lang="en-US" sz="1600" b="1" dirty="0"/>
              <a:t> for killer pass.</a:t>
            </a:r>
            <a:endParaRPr lang="en-AU" sz="1600" dirty="0"/>
          </a:p>
          <a:p>
            <a:endParaRPr lang="en-AU" sz="1600" b="1" dirty="0"/>
          </a:p>
        </p:txBody>
      </p:sp>
      <p:pic>
        <p:nvPicPr>
          <p:cNvPr id="7" name="Content Placeholder 6"/>
          <p:cNvPicPr>
            <a:picLocks noGrp="1" noChangeAspect="1"/>
          </p:cNvPicPr>
          <p:nvPr>
            <p:ph idx="1"/>
          </p:nvPr>
        </p:nvPicPr>
        <p:blipFill>
          <a:blip r:embed="rId2"/>
          <a:stretch>
            <a:fillRect/>
          </a:stretch>
        </p:blipFill>
        <p:spPr>
          <a:xfrm>
            <a:off x="3575050" y="1279457"/>
            <a:ext cx="5544974" cy="4597815"/>
          </a:xfrm>
          <a:prstGeom prst="rect">
            <a:avLst/>
          </a:prstGeom>
        </p:spPr>
      </p:pic>
    </p:spTree>
    <p:extLst>
      <p:ext uri="{BB962C8B-B14F-4D97-AF65-F5344CB8AC3E}">
        <p14:creationId xmlns:p14="http://schemas.microsoft.com/office/powerpoint/2010/main" val="416885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u="sng" dirty="0"/>
              <a:t>Game Training</a:t>
            </a:r>
          </a:p>
        </p:txBody>
      </p:sp>
      <p:sp>
        <p:nvSpPr>
          <p:cNvPr id="4" name="Text Placeholder 3"/>
          <p:cNvSpPr>
            <a:spLocks noGrp="1"/>
          </p:cNvSpPr>
          <p:nvPr>
            <p:ph type="body" sz="half" idx="2"/>
          </p:nvPr>
        </p:nvSpPr>
        <p:spPr/>
        <p:txBody>
          <a:bodyPr>
            <a:normAutofit fontScale="40000" lnSpcReduction="20000"/>
          </a:bodyPr>
          <a:lstStyle/>
          <a:p>
            <a:pPr fontAlgn="t"/>
            <a:r>
              <a:rPr lang="en-US" sz="2300" b="1" dirty="0"/>
              <a:t>Organization: Area 2/3 pitch from goal to a line 2m behind end c/circle. 2 small goals on line behind c/circle 5m in from sideline either side.</a:t>
            </a:r>
            <a:endParaRPr lang="en-AU" sz="2300" b="1" dirty="0"/>
          </a:p>
          <a:p>
            <a:pPr fontAlgn="t"/>
            <a:r>
              <a:rPr lang="en-US" sz="2300" b="1" dirty="0"/>
              <a:t>16 players: BP Blue- 3,4,6,8,10,7,9,11. v BPO Red 1,2,3,4,5,6,8,9.</a:t>
            </a:r>
            <a:endParaRPr lang="en-AU" sz="2300" b="1" dirty="0"/>
          </a:p>
          <a:p>
            <a:pPr fontAlgn="t"/>
            <a:r>
              <a:rPr lang="en-US" sz="2300" b="1" dirty="0"/>
              <a:t>Bibs, large goal, 2 small goals, balls</a:t>
            </a:r>
            <a:endParaRPr lang="en-AU" sz="2300" b="1" dirty="0"/>
          </a:p>
          <a:p>
            <a:pPr fontAlgn="t"/>
            <a:r>
              <a:rPr lang="en-US" sz="2300" b="1" dirty="0"/>
              <a:t>Starting point: Play starts from assist coach on backline between small goals playing into Blue 3 or 4 </a:t>
            </a:r>
            <a:endParaRPr lang="en-AU" sz="2300" b="1" dirty="0"/>
          </a:p>
          <a:p>
            <a:pPr fontAlgn="t"/>
            <a:r>
              <a:rPr lang="en-US" sz="2300" b="1" dirty="0"/>
              <a:t>Red to score through 2 wide goals </a:t>
            </a:r>
            <a:endParaRPr lang="en-AU" sz="2300" b="1" dirty="0"/>
          </a:p>
          <a:p>
            <a:pPr fontAlgn="t"/>
            <a:r>
              <a:rPr lang="en-US" sz="2300" b="1" dirty="0" err="1"/>
              <a:t>Var</a:t>
            </a:r>
            <a:r>
              <a:rPr lang="en-US" sz="2300" b="1" dirty="0"/>
              <a:t>: have assist coach restart straight away from ½ way if red team score, quick transition from blue.</a:t>
            </a:r>
            <a:endParaRPr lang="en-AU" sz="2300" b="1" dirty="0"/>
          </a:p>
          <a:p>
            <a:pPr fontAlgn="t"/>
            <a:r>
              <a:rPr lang="en-US" sz="2300" b="1" dirty="0"/>
              <a:t>Explanation/Progression</a:t>
            </a:r>
            <a:endParaRPr lang="en-AU" sz="2300" b="1" dirty="0"/>
          </a:p>
          <a:p>
            <a:pPr fontAlgn="t"/>
            <a:r>
              <a:rPr lang="en-US" sz="2300" b="1" dirty="0"/>
              <a:t>BP Blue team: Start with ball in from 3 or 4 &amp; Try to get ball &amp; player in behind </a:t>
            </a:r>
            <a:r>
              <a:rPr lang="en-US" sz="2300" b="1" dirty="0" err="1"/>
              <a:t>defence</a:t>
            </a:r>
            <a:r>
              <a:rPr lang="en-US" sz="2300" b="1" dirty="0"/>
              <a:t> to create goal scoring opportunity and score.</a:t>
            </a:r>
            <a:endParaRPr lang="en-AU" sz="2300" b="1" dirty="0"/>
          </a:p>
          <a:p>
            <a:pPr fontAlgn="t"/>
            <a:r>
              <a:rPr lang="en-US" sz="2300" b="1" dirty="0"/>
              <a:t>BPO Red team: Try to keep ball &amp; build up from back to score in small goals wide over ½ way line. Play a high line in </a:t>
            </a:r>
            <a:r>
              <a:rPr lang="en-US" sz="2300" b="1" dirty="0" err="1"/>
              <a:t>defence</a:t>
            </a:r>
            <a:r>
              <a:rPr lang="en-US" sz="2300" b="1" dirty="0"/>
              <a:t>, If Blue win turnover immediate BPO transition.</a:t>
            </a:r>
            <a:endParaRPr lang="en-AU" sz="2300" b="1" dirty="0"/>
          </a:p>
          <a:p>
            <a:pPr fontAlgn="t"/>
            <a:r>
              <a:rPr lang="en-US" sz="2300" b="1" dirty="0" err="1"/>
              <a:t>Var</a:t>
            </a:r>
            <a:r>
              <a:rPr lang="en-US" sz="2300" b="1" dirty="0"/>
              <a:t>: may need to put rule on BPO team to defend high up park to create space in behind (if BPO players keep dropping off)</a:t>
            </a:r>
            <a:endParaRPr lang="en-AU" sz="2300" b="1" dirty="0"/>
          </a:p>
          <a:p>
            <a:pPr lvl="0"/>
            <a:r>
              <a:rPr lang="en-US" sz="2300" b="1" u="sng" dirty="0"/>
              <a:t>Team Task</a:t>
            </a:r>
            <a:r>
              <a:rPr lang="en-US" sz="2300" b="1" dirty="0"/>
              <a:t>: Blue BP-  Get a player in behind who has time &amp; space to score.</a:t>
            </a:r>
          </a:p>
          <a:p>
            <a:pPr lvl="0"/>
            <a:r>
              <a:rPr lang="en-US" sz="2300" b="1" u="sng" dirty="0"/>
              <a:t>Player Tasks:</a:t>
            </a:r>
          </a:p>
          <a:p>
            <a:pPr lvl="0"/>
            <a:r>
              <a:rPr lang="en-US" sz="2300" b="1" dirty="0"/>
              <a:t>6/8/10: Can you take your 1</a:t>
            </a:r>
            <a:r>
              <a:rPr lang="en-US" sz="2300" b="1" baseline="30000" dirty="0"/>
              <a:t>st</a:t>
            </a:r>
            <a:r>
              <a:rPr lang="en-US" sz="2300" b="1" dirty="0"/>
              <a:t> touch forward and play a killer pass      between the defenders.</a:t>
            </a:r>
          </a:p>
          <a:p>
            <a:pPr lvl="0"/>
            <a:r>
              <a:rPr lang="en-US" sz="2300" b="1" dirty="0"/>
              <a:t> - Can you play a ball in front of the feet of your 7-9-11 if he makes an attacking run or shows for the ball.</a:t>
            </a:r>
          </a:p>
          <a:p>
            <a:pPr lvl="0"/>
            <a:r>
              <a:rPr lang="en-US" sz="2300" b="1" dirty="0"/>
              <a:t>6/8: Can you keep good width across park so we can switch point of attack.</a:t>
            </a:r>
          </a:p>
          <a:p>
            <a:pPr lvl="0"/>
            <a:r>
              <a:rPr lang="en-US" sz="2300" b="1" dirty="0"/>
              <a:t> - Can you play a ball into front foot of 7/11 if 2/5 have dropped off or not slid across.</a:t>
            </a:r>
          </a:p>
          <a:p>
            <a:pPr lvl="0"/>
            <a:r>
              <a:rPr lang="en-US" sz="2300" b="1" dirty="0"/>
              <a:t> - Can you play a short pass to 9 or 10 in between the lines where they can turn and face forward </a:t>
            </a:r>
          </a:p>
          <a:p>
            <a:pPr lvl="0"/>
            <a:r>
              <a:rPr lang="en-US" sz="2300" b="1" dirty="0"/>
              <a:t> </a:t>
            </a:r>
          </a:p>
          <a:p>
            <a:endParaRPr lang="en-AU" sz="2000" b="1" dirty="0"/>
          </a:p>
        </p:txBody>
      </p:sp>
      <p:pic>
        <p:nvPicPr>
          <p:cNvPr id="7" name="Content Placeholder 6"/>
          <p:cNvPicPr>
            <a:picLocks noGrp="1" noChangeAspect="1"/>
          </p:cNvPicPr>
          <p:nvPr>
            <p:ph idx="1"/>
          </p:nvPr>
        </p:nvPicPr>
        <p:blipFill>
          <a:blip r:embed="rId2"/>
          <a:stretch>
            <a:fillRect/>
          </a:stretch>
        </p:blipFill>
        <p:spPr>
          <a:xfrm>
            <a:off x="3575049" y="1124744"/>
            <a:ext cx="5489225" cy="4608512"/>
          </a:xfrm>
          <a:prstGeom prst="rect">
            <a:avLst/>
          </a:prstGeom>
        </p:spPr>
      </p:pic>
    </p:spTree>
    <p:extLst>
      <p:ext uri="{BB962C8B-B14F-4D97-AF65-F5344CB8AC3E}">
        <p14:creationId xmlns:p14="http://schemas.microsoft.com/office/powerpoint/2010/main" val="194120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68" y="273050"/>
            <a:ext cx="3008313" cy="1162050"/>
          </a:xfrm>
        </p:spPr>
        <p:txBody>
          <a:bodyPr>
            <a:noAutofit/>
          </a:bodyPr>
          <a:lstStyle/>
          <a:p>
            <a:pPr lvl="0"/>
            <a:r>
              <a:rPr lang="en-AU" sz="1600" u="sng" dirty="0"/>
              <a:t>Game Training continued-</a:t>
            </a:r>
            <a:br>
              <a:rPr lang="en-AU" sz="1600" u="sng" dirty="0"/>
            </a:br>
            <a:r>
              <a:rPr lang="en-AU" sz="1600" u="sng" dirty="0"/>
              <a:t>Player Tasks - continued</a:t>
            </a:r>
          </a:p>
        </p:txBody>
      </p:sp>
      <p:sp>
        <p:nvSpPr>
          <p:cNvPr id="4" name="Text Placeholder 3"/>
          <p:cNvSpPr>
            <a:spLocks noGrp="1"/>
          </p:cNvSpPr>
          <p:nvPr>
            <p:ph type="body" sz="half" idx="2"/>
          </p:nvPr>
        </p:nvSpPr>
        <p:spPr/>
        <p:txBody>
          <a:bodyPr>
            <a:normAutofit fontScale="62500" lnSpcReduction="20000"/>
          </a:bodyPr>
          <a:lstStyle/>
          <a:p>
            <a:pPr lvl="0"/>
            <a:r>
              <a:rPr lang="en-US" b="1" dirty="0"/>
              <a:t>Player Tasks: </a:t>
            </a:r>
          </a:p>
          <a:p>
            <a:pPr lvl="0"/>
            <a:r>
              <a:rPr lang="en-US" b="1" dirty="0"/>
              <a:t> 9: Can you get high to create depth in attack .</a:t>
            </a:r>
          </a:p>
          <a:p>
            <a:pPr lvl="0"/>
            <a:r>
              <a:rPr lang="en-US" b="1" dirty="0"/>
              <a:t>Can you make an attacking run in behind to receive ball.</a:t>
            </a:r>
          </a:p>
          <a:p>
            <a:pPr lvl="0"/>
            <a:r>
              <a:rPr lang="en-US" b="1" dirty="0"/>
              <a:t>Can you see the moment when 6/8 are receiving ball and can look and play forward- your time to move for them</a:t>
            </a:r>
          </a:p>
          <a:p>
            <a:pPr lvl="0"/>
            <a:r>
              <a:rPr lang="en-US" b="1" dirty="0"/>
              <a:t>Can you get in behind to receive ball &amp; stay onside.</a:t>
            </a:r>
          </a:p>
          <a:p>
            <a:pPr lvl="0"/>
            <a:r>
              <a:rPr lang="en-US" b="1" dirty="0"/>
              <a:t>Can you get on the outside shoulder of 3 or 4 and take your 1</a:t>
            </a:r>
            <a:r>
              <a:rPr lang="en-US" b="1" baseline="30000" dirty="0"/>
              <a:t>st</a:t>
            </a:r>
            <a:r>
              <a:rPr lang="en-US" b="1" dirty="0"/>
              <a:t> touch forward into space when you receive a ball.</a:t>
            </a:r>
          </a:p>
          <a:p>
            <a:pPr lvl="0"/>
            <a:r>
              <a:rPr lang="en-US" b="1" dirty="0"/>
              <a:t>Can you play the ball in behind for 7,11.</a:t>
            </a:r>
          </a:p>
          <a:p>
            <a:pPr lvl="0"/>
            <a:r>
              <a:rPr lang="en-US" b="1" dirty="0"/>
              <a:t>Can you play a wall pass with 10  or 7,11 to get in behind </a:t>
            </a:r>
          </a:p>
          <a:p>
            <a:pPr lvl="0"/>
            <a:r>
              <a:rPr lang="en-US" b="1" dirty="0"/>
              <a:t>Can you see goal when you are receiving the ball.</a:t>
            </a:r>
          </a:p>
          <a:p>
            <a:pPr lvl="0"/>
            <a:r>
              <a:rPr lang="en-US" b="1" dirty="0"/>
              <a:t>Can you position yourself to support 10 if he receives ball.</a:t>
            </a:r>
          </a:p>
          <a:p>
            <a:pPr lvl="0"/>
            <a:r>
              <a:rPr lang="en-US" b="1" dirty="0"/>
              <a:t>10. Can you get quickly between the lines and receive the ball facing the goal.</a:t>
            </a:r>
          </a:p>
          <a:p>
            <a:pPr lvl="0"/>
            <a:r>
              <a:rPr lang="en-US" b="1" dirty="0"/>
              <a:t>Can you get in a position to support the 9 when he receives ball</a:t>
            </a:r>
          </a:p>
          <a:p>
            <a:pPr lvl="0"/>
            <a:r>
              <a:rPr lang="en-US" b="1" dirty="0"/>
              <a:t>Can you explode in behind </a:t>
            </a:r>
            <a:r>
              <a:rPr lang="en-US" b="1" dirty="0" err="1"/>
              <a:t>defence</a:t>
            </a:r>
            <a:r>
              <a:rPr lang="en-US" b="1" dirty="0"/>
              <a:t> to receive ball if 9 can play forward with 1</a:t>
            </a:r>
            <a:r>
              <a:rPr lang="en-US" b="1" baseline="30000" dirty="0"/>
              <a:t>st</a:t>
            </a:r>
            <a:r>
              <a:rPr lang="en-US" b="1" dirty="0"/>
              <a:t> touch.</a:t>
            </a:r>
          </a:p>
          <a:p>
            <a:pPr lvl="0"/>
            <a:r>
              <a:rPr lang="en-US" b="1" dirty="0"/>
              <a:t>Can you play ball in behind for 7,11 if 9 bounces ball back to you.</a:t>
            </a:r>
          </a:p>
          <a:p>
            <a:pPr lvl="0"/>
            <a:r>
              <a:rPr lang="en-US" b="1" dirty="0"/>
              <a:t>Can you </a:t>
            </a:r>
            <a:r>
              <a:rPr lang="en-US" b="1" dirty="0" err="1"/>
              <a:t>stepover</a:t>
            </a:r>
            <a:r>
              <a:rPr lang="en-US" b="1" dirty="0"/>
              <a:t> ball and let it travel through to 9 if you know he is directly behind you.</a:t>
            </a:r>
          </a:p>
          <a:p>
            <a:pPr lvl="0"/>
            <a:endParaRPr lang="en-US" b="1" dirty="0"/>
          </a:p>
          <a:p>
            <a:pPr lvl="0" defTabSz="457200">
              <a:spcBef>
                <a:spcPts val="0"/>
              </a:spcBef>
              <a:defRPr/>
            </a:pPr>
            <a:r>
              <a:rPr lang="en-US" b="1" dirty="0"/>
              <a:t>7/11. Can you make an attacking run in behind to receive ball.</a:t>
            </a:r>
          </a:p>
          <a:p>
            <a:pPr lvl="0"/>
            <a:r>
              <a:rPr lang="en-US" b="1" dirty="0"/>
              <a:t>Can you get  wide if ball is on your side of pitch and drag defender away to create space inside &amp; stretch </a:t>
            </a:r>
            <a:r>
              <a:rPr lang="en-US" b="1" dirty="0" err="1"/>
              <a:t>defence</a:t>
            </a:r>
            <a:r>
              <a:rPr lang="en-US" b="1" dirty="0"/>
              <a:t>.</a:t>
            </a:r>
          </a:p>
          <a:p>
            <a:pPr lvl="0"/>
            <a:r>
              <a:rPr lang="en-US" b="1" dirty="0"/>
              <a:t>Can you carry ball in behind around defender in wide area if he drops off and leaves you space.(1v1)</a:t>
            </a:r>
          </a:p>
          <a:p>
            <a:pPr lvl="0"/>
            <a:r>
              <a:rPr lang="en-US" b="1" dirty="0"/>
              <a:t>Can you run in behind defender to receive ball if he gets too tight or square.</a:t>
            </a:r>
          </a:p>
          <a:p>
            <a:pPr lvl="0"/>
            <a:r>
              <a:rPr lang="en-US" b="1" dirty="0"/>
              <a:t>Can you make run into space at right time to support 9 &amp; 10 when they receive ball.</a:t>
            </a:r>
          </a:p>
          <a:p>
            <a:pPr lvl="0"/>
            <a:endParaRPr lang="en-US" dirty="0"/>
          </a:p>
          <a:p>
            <a:endParaRPr lang="en-AU" b="1" dirty="0"/>
          </a:p>
        </p:txBody>
      </p:sp>
      <p:pic>
        <p:nvPicPr>
          <p:cNvPr id="10" name="Content Placeholder 6"/>
          <p:cNvPicPr>
            <a:picLocks noGrp="1" noChangeAspect="1"/>
          </p:cNvPicPr>
          <p:nvPr>
            <p:ph idx="1"/>
          </p:nvPr>
        </p:nvPicPr>
        <p:blipFill>
          <a:blip r:embed="rId2"/>
          <a:stretch>
            <a:fillRect/>
          </a:stretch>
        </p:blipFill>
        <p:spPr>
          <a:xfrm>
            <a:off x="3575050" y="1279457"/>
            <a:ext cx="5461446" cy="4681550"/>
          </a:xfrm>
          <a:prstGeom prst="rect">
            <a:avLst/>
          </a:prstGeom>
        </p:spPr>
      </p:pic>
    </p:spTree>
    <p:extLst>
      <p:ext uri="{BB962C8B-B14F-4D97-AF65-F5344CB8AC3E}">
        <p14:creationId xmlns:p14="http://schemas.microsoft.com/office/powerpoint/2010/main" val="4271046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2083</Words>
  <Application>Microsoft Office PowerPoint</Application>
  <PresentationFormat>On-screen Show (4:3)</PresentationFormat>
  <Paragraphs>145</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 BP: Individual Skill/Combination Play to create &amp; convert scoring chances:   Killer or penetrating pass in the attacking 3rd  </vt:lpstr>
      <vt:lpstr>Football Problem</vt:lpstr>
      <vt:lpstr>Objectives of the Session</vt:lpstr>
      <vt:lpstr>Positioning</vt:lpstr>
      <vt:lpstr>Passing Practice</vt:lpstr>
      <vt:lpstr>Positioning Game</vt:lpstr>
      <vt:lpstr>Positioning Game</vt:lpstr>
      <vt:lpstr>Game Training</vt:lpstr>
      <vt:lpstr>Game Training continued- Player Tasks - continued</vt:lpstr>
      <vt:lpstr>Game Training continued</vt:lpstr>
      <vt:lpstr> Training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jon long</cp:lastModifiedBy>
  <cp:revision>68</cp:revision>
  <dcterms:created xsi:type="dcterms:W3CDTF">2011-11-06T08:58:07Z</dcterms:created>
  <dcterms:modified xsi:type="dcterms:W3CDTF">2016-06-03T08:12:09Z</dcterms:modified>
</cp:coreProperties>
</file>